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4036829df44e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09db703a1d4495"/>
  </p:sldMasterIdLst>
  <p:sldIdLst>
    <p:sldId xmlns:r="http://schemas.openxmlformats.org/officeDocument/2006/relationships" id="256" r:id="R8357185306614a88"/>
    <p:sldId xmlns:r="http://schemas.openxmlformats.org/officeDocument/2006/relationships" id="257" r:id="R8d7576d18fcc43a6"/>
    <p:sldId xmlns:r="http://schemas.openxmlformats.org/officeDocument/2006/relationships" id="258" r:id="R392aba5512024174"/>
    <p:sldId xmlns:r="http://schemas.openxmlformats.org/officeDocument/2006/relationships" id="259" r:id="R77ba3f2c8cc84de5"/>
    <p:sldId xmlns:r="http://schemas.openxmlformats.org/officeDocument/2006/relationships" id="260" r:id="Rfaa10b5678514677"/>
    <p:sldId xmlns:r="http://schemas.openxmlformats.org/officeDocument/2006/relationships" id="261" r:id="R934301c7c2c34b1d"/>
    <p:sldId xmlns:r="http://schemas.openxmlformats.org/officeDocument/2006/relationships" id="262" r:id="Rcc1b39b6fc864e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09db703a1d4495" /><Relationship Type="http://schemas.openxmlformats.org/officeDocument/2006/relationships/slide" Target="/ppt/slides/slide1.xml" Id="R8357185306614a88" /><Relationship Type="http://schemas.openxmlformats.org/officeDocument/2006/relationships/slide" Target="/ppt/slides/slide2.xml" Id="R8d7576d18fcc43a6" /><Relationship Type="http://schemas.openxmlformats.org/officeDocument/2006/relationships/slide" Target="/ppt/slides/slide3.xml" Id="R392aba5512024174" /><Relationship Type="http://schemas.openxmlformats.org/officeDocument/2006/relationships/slide" Target="/ppt/slides/slide4.xml" Id="R77ba3f2c8cc84de5" /><Relationship Type="http://schemas.openxmlformats.org/officeDocument/2006/relationships/slide" Target="/ppt/slides/slide5.xml" Id="Rfaa10b5678514677" /><Relationship Type="http://schemas.openxmlformats.org/officeDocument/2006/relationships/slide" Target="/ppt/slides/slide6.xml" Id="R934301c7c2c34b1d" /><Relationship Type="http://schemas.openxmlformats.org/officeDocument/2006/relationships/slide" Target="/ppt/slides/slide7.xml" Id="Rcc1b39b6fc864e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7610e8be2d42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3f2af7575422b" /><Relationship Type="http://schemas.openxmlformats.org/officeDocument/2006/relationships/theme" Target="/ppt/slideMasters/theme/theme1.xml" Id="R8fccbb043fa844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33f2af757542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f6975ef3b4e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bacd163b042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b2a49f80e41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ada64b13e44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a9f304a314a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e60a87cc84b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0a9aff04545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VESTRE KANALKAI 20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VESTRE KANALKAI 20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KANALKAI 20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VESTRE KANALKAI 20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VESTRE KANALKAI 20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VESTRE KANALKAI 20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1 674 042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1 183 648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9 052 918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13 887 832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VESTRE KANALKAI 20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AHA - ARKITEKTENE HILDE OG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VESTRE KANALKAI 20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Kanalkai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999 063 799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VESTRE KANALKAI 20 AS</a:t>
            </a:r>
          </a:p>
        </p:txBody>
      </p:sp>
    </p:spTree>
  </p:cSld>
  <p:clrMapOvr>
    <a:masterClrMapping xmlns:a="http://schemas.openxmlformats.org/drawingml/2006/main"/>
  </p:clrMapOvr>
</p:sld>
</file>