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e8a21b33cd44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a159c71a464107"/>
  </p:sldMasterIdLst>
  <p:sldIdLst>
    <p:sldId xmlns:r="http://schemas.openxmlformats.org/officeDocument/2006/relationships" id="256" r:id="Rc973e76269484dbd"/>
    <p:sldId xmlns:r="http://schemas.openxmlformats.org/officeDocument/2006/relationships" id="257" r:id="Ra72ad740c513437b"/>
    <p:sldId xmlns:r="http://schemas.openxmlformats.org/officeDocument/2006/relationships" id="258" r:id="R8f0427d2eb0b4efa"/>
    <p:sldId xmlns:r="http://schemas.openxmlformats.org/officeDocument/2006/relationships" id="259" r:id="R72cd84461426440f"/>
    <p:sldId xmlns:r="http://schemas.openxmlformats.org/officeDocument/2006/relationships" id="260" r:id="R46ff562e359242b5"/>
    <p:sldId xmlns:r="http://schemas.openxmlformats.org/officeDocument/2006/relationships" id="261" r:id="Rd823fbf4b33047d9"/>
    <p:sldId xmlns:r="http://schemas.openxmlformats.org/officeDocument/2006/relationships" id="262" r:id="Ra5220ecf3e8142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a159c71a464107" /><Relationship Type="http://schemas.openxmlformats.org/officeDocument/2006/relationships/slide" Target="/ppt/slides/slide1.xml" Id="Rc973e76269484dbd" /><Relationship Type="http://schemas.openxmlformats.org/officeDocument/2006/relationships/slide" Target="/ppt/slides/slide2.xml" Id="Ra72ad740c513437b" /><Relationship Type="http://schemas.openxmlformats.org/officeDocument/2006/relationships/slide" Target="/ppt/slides/slide3.xml" Id="R8f0427d2eb0b4efa" /><Relationship Type="http://schemas.openxmlformats.org/officeDocument/2006/relationships/slide" Target="/ppt/slides/slide4.xml" Id="R72cd84461426440f" /><Relationship Type="http://schemas.openxmlformats.org/officeDocument/2006/relationships/slide" Target="/ppt/slides/slide5.xml" Id="R46ff562e359242b5" /><Relationship Type="http://schemas.openxmlformats.org/officeDocument/2006/relationships/slide" Target="/ppt/slides/slide6.xml" Id="Rd823fbf4b33047d9" /><Relationship Type="http://schemas.openxmlformats.org/officeDocument/2006/relationships/slide" Target="/ppt/slides/slide7.xml" Id="Ra5220ecf3e8142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17607fbca64b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f955ef9dd4510" /><Relationship Type="http://schemas.openxmlformats.org/officeDocument/2006/relationships/theme" Target="/ppt/slideMasters/theme/theme1.xml" Id="R537bc665069548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1f955ef9dd45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2d006a9aa4d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5eed88c424c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cb58af8c447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fb96c731c47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1bf053a6a43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251f3962a42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56809c2f34c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EKOCONSULT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EKOCONSULT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966 273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2 768 096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OPEDAL EIVIND KJELLMAN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Maries vei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999 063 063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EKOCONSULT AS</a:t>
            </a:r>
          </a:p>
        </p:txBody>
      </p:sp>
    </p:spTree>
  </p:cSld>
  <p:clrMapOvr>
    <a:masterClrMapping xmlns:a="http://schemas.openxmlformats.org/drawingml/2006/main"/>
  </p:clrMapOvr>
</p:sld>
</file>