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a3f7739bba47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14b6da40f4f31"/>
  </p:sldMasterIdLst>
  <p:sldIdLst>
    <p:sldId xmlns:r="http://schemas.openxmlformats.org/officeDocument/2006/relationships" id="256" r:id="Rfa8de458bc6f4675"/>
    <p:sldId xmlns:r="http://schemas.openxmlformats.org/officeDocument/2006/relationships" id="257" r:id="Raf578857a82c4615"/>
    <p:sldId xmlns:r="http://schemas.openxmlformats.org/officeDocument/2006/relationships" id="258" r:id="Rcd609b3f8d874eb0"/>
    <p:sldId xmlns:r="http://schemas.openxmlformats.org/officeDocument/2006/relationships" id="259" r:id="R15a3283fc887450d"/>
    <p:sldId xmlns:r="http://schemas.openxmlformats.org/officeDocument/2006/relationships" id="260" r:id="R8aa77e8fcf9e430b"/>
    <p:sldId xmlns:r="http://schemas.openxmlformats.org/officeDocument/2006/relationships" id="261" r:id="Rced73c07bc074ee3"/>
    <p:sldId xmlns:r="http://schemas.openxmlformats.org/officeDocument/2006/relationships" id="262" r:id="R82eb35e31ad6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14b6da40f4f31" /><Relationship Type="http://schemas.openxmlformats.org/officeDocument/2006/relationships/slide" Target="/ppt/slides/slide1.xml" Id="Rfa8de458bc6f4675" /><Relationship Type="http://schemas.openxmlformats.org/officeDocument/2006/relationships/slide" Target="/ppt/slides/slide2.xml" Id="Raf578857a82c4615" /><Relationship Type="http://schemas.openxmlformats.org/officeDocument/2006/relationships/slide" Target="/ppt/slides/slide3.xml" Id="Rcd609b3f8d874eb0" /><Relationship Type="http://schemas.openxmlformats.org/officeDocument/2006/relationships/slide" Target="/ppt/slides/slide4.xml" Id="R15a3283fc887450d" /><Relationship Type="http://schemas.openxmlformats.org/officeDocument/2006/relationships/slide" Target="/ppt/slides/slide5.xml" Id="R8aa77e8fcf9e430b" /><Relationship Type="http://schemas.openxmlformats.org/officeDocument/2006/relationships/slide" Target="/ppt/slides/slide6.xml" Id="Rced73c07bc074ee3" /><Relationship Type="http://schemas.openxmlformats.org/officeDocument/2006/relationships/slide" Target="/ppt/slides/slide7.xml" Id="R82eb35e31ad6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7ad65a6fa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4d7899ef94e0b" /><Relationship Type="http://schemas.openxmlformats.org/officeDocument/2006/relationships/theme" Target="/ppt/slideMasters/theme/theme1.xml" Id="R37e82b356ec4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4d7899ef9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ab8c5874b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fba913d92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4f44632de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83913fc4a48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29474c2b140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22a83f7d6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6c15128c540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STINGRAY MARINE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STINGRAY MARINE SOLUTIONS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830 956 032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112 702 848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81 294 935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128 810 466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594 557 973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STINGRAY HOLDING AS  –  52,3 %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VI SCSP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BANK ASA  –  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 INVEST AS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ÅSTVEIT INVESTOR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LITHINON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mail@stingray.no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www.stingray.no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999 059 198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STINGRAY MARINE SOLUTIONS AS</a:t>
            </a:r>
          </a:p>
        </p:txBody>
      </p:sp>
    </p:spTree>
  </p:cSld>
  <p:clrMapOvr>
    <a:masterClrMapping xmlns:a="http://schemas.openxmlformats.org/drawingml/2006/main"/>
  </p:clrMapOvr>
</p:sld>
</file>