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54de972ae4d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5183bd8f654cb8"/>
  </p:sldMasterIdLst>
  <p:sldIdLst>
    <p:sldId xmlns:r="http://schemas.openxmlformats.org/officeDocument/2006/relationships" id="256" r:id="R5a2fcc3808ad4457"/>
    <p:sldId xmlns:r="http://schemas.openxmlformats.org/officeDocument/2006/relationships" id="257" r:id="R3aaf9aed5fd24c1f"/>
    <p:sldId xmlns:r="http://schemas.openxmlformats.org/officeDocument/2006/relationships" id="258" r:id="R552467a0227b4ed7"/>
    <p:sldId xmlns:r="http://schemas.openxmlformats.org/officeDocument/2006/relationships" id="259" r:id="R472a415147a74044"/>
    <p:sldId xmlns:r="http://schemas.openxmlformats.org/officeDocument/2006/relationships" id="260" r:id="R6eef0268f5864fc4"/>
    <p:sldId xmlns:r="http://schemas.openxmlformats.org/officeDocument/2006/relationships" id="261" r:id="R2ecaece1413a40d3"/>
    <p:sldId xmlns:r="http://schemas.openxmlformats.org/officeDocument/2006/relationships" id="262" r:id="Re6ae94e92fc0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183bd8f654cb8" /><Relationship Type="http://schemas.openxmlformats.org/officeDocument/2006/relationships/slide" Target="/ppt/slides/slide1.xml" Id="R5a2fcc3808ad4457" /><Relationship Type="http://schemas.openxmlformats.org/officeDocument/2006/relationships/slide" Target="/ppt/slides/slide2.xml" Id="R3aaf9aed5fd24c1f" /><Relationship Type="http://schemas.openxmlformats.org/officeDocument/2006/relationships/slide" Target="/ppt/slides/slide3.xml" Id="R552467a0227b4ed7" /><Relationship Type="http://schemas.openxmlformats.org/officeDocument/2006/relationships/slide" Target="/ppt/slides/slide4.xml" Id="R472a415147a74044" /><Relationship Type="http://schemas.openxmlformats.org/officeDocument/2006/relationships/slide" Target="/ppt/slides/slide5.xml" Id="R6eef0268f5864fc4" /><Relationship Type="http://schemas.openxmlformats.org/officeDocument/2006/relationships/slide" Target="/ppt/slides/slide6.xml" Id="R2ecaece1413a40d3" /><Relationship Type="http://schemas.openxmlformats.org/officeDocument/2006/relationships/slide" Target="/ppt/slides/slide7.xml" Id="Re6ae94e92fc0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4b232f8e1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9ef6e0dfc43de" /><Relationship Type="http://schemas.openxmlformats.org/officeDocument/2006/relationships/theme" Target="/ppt/slideMasters/theme/theme1.xml" Id="R3fb78e44c119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19ef6e0dfc43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b4e0b6a26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95844d13e41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3bb1c660145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1cc344e834c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e5c0f4a3e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36bf1568f4d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eb667589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KJEMPEKJEKT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KJEMPEKJEKT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KJEMPEKJEKT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KJEMPEKJEKT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KJEMPEKJEKT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KJEMPEKJEKT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2 830 782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13 900 384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13 902 199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KJEMPEKJEKT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EIKANGER KVALØ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KJEMPEKJEKT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Sondre Eikanger Kvalø, Våkleivåsen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5155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brreg@kjempekjekt.no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999 040 985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KJEMPEKJEKT AS</a:t>
            </a:r>
          </a:p>
        </p:txBody>
      </p:sp>
    </p:spTree>
  </p:cSld>
  <p:clrMapOvr>
    <a:masterClrMapping xmlns:a="http://schemas.openxmlformats.org/drawingml/2006/main"/>
  </p:clrMapOvr>
</p:sld>
</file>