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2549b71a1b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0f0cd92b644843"/>
  </p:sldMasterIdLst>
  <p:sldIdLst>
    <p:sldId xmlns:r="http://schemas.openxmlformats.org/officeDocument/2006/relationships" id="256" r:id="Rd3b4b9a4970d40ab"/>
    <p:sldId xmlns:r="http://schemas.openxmlformats.org/officeDocument/2006/relationships" id="257" r:id="R214f6c1f7af04361"/>
    <p:sldId xmlns:r="http://schemas.openxmlformats.org/officeDocument/2006/relationships" id="258" r:id="Ref8b9320221c4f45"/>
    <p:sldId xmlns:r="http://schemas.openxmlformats.org/officeDocument/2006/relationships" id="259" r:id="R797820534e5e489b"/>
    <p:sldId xmlns:r="http://schemas.openxmlformats.org/officeDocument/2006/relationships" id="260" r:id="R627d4ff4892540de"/>
    <p:sldId xmlns:r="http://schemas.openxmlformats.org/officeDocument/2006/relationships" id="261" r:id="Rdb47402a5b3d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f0cd92b644843" /><Relationship Type="http://schemas.openxmlformats.org/officeDocument/2006/relationships/slide" Target="/ppt/slides/slide1.xml" Id="Rd3b4b9a4970d40ab" /><Relationship Type="http://schemas.openxmlformats.org/officeDocument/2006/relationships/slide" Target="/ppt/slides/slide2.xml" Id="R214f6c1f7af04361" /><Relationship Type="http://schemas.openxmlformats.org/officeDocument/2006/relationships/slide" Target="/ppt/slides/slide3.xml" Id="Ref8b9320221c4f45" /><Relationship Type="http://schemas.openxmlformats.org/officeDocument/2006/relationships/slide" Target="/ppt/slides/slide4.xml" Id="R797820534e5e489b" /><Relationship Type="http://schemas.openxmlformats.org/officeDocument/2006/relationships/slide" Target="/ppt/slides/slide5.xml" Id="R627d4ff4892540de" /><Relationship Type="http://schemas.openxmlformats.org/officeDocument/2006/relationships/slide" Target="/ppt/slides/slide6.xml" Id="Rdb47402a5b3d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8021694d84e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221256b7b4136" /><Relationship Type="http://schemas.openxmlformats.org/officeDocument/2006/relationships/theme" Target="/ppt/slideMasters/theme/theme1.xml" Id="R1067fa82d3be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6221256b7b41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bacf29aad4d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02e1d67ec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fccbd1cc342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7e51ded42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28e93ecc94a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d14633e3a44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 TOPP RENHOLD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 TOPP RENHOLD &amp;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220 130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894 236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1 088 942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999 040 101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 TOPP RENHOLD &amp; BYGG AS</a:t>
            </a:r>
          </a:p>
        </p:txBody>
      </p:sp>
    </p:spTree>
  </p:cSld>
  <p:clrMapOvr>
    <a:masterClrMapping xmlns:a="http://schemas.openxmlformats.org/drawingml/2006/main"/>
  </p:clrMapOvr>
</p:sld>
</file>