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461536fc0c4d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7d859e98514153"/>
  </p:sldMasterIdLst>
  <p:sldIdLst>
    <p:sldId xmlns:r="http://schemas.openxmlformats.org/officeDocument/2006/relationships" id="256" r:id="R57928302b0f3445d"/>
    <p:sldId xmlns:r="http://schemas.openxmlformats.org/officeDocument/2006/relationships" id="257" r:id="R14440bb14c6c4c54"/>
    <p:sldId xmlns:r="http://schemas.openxmlformats.org/officeDocument/2006/relationships" id="258" r:id="R2da742f8df244b5b"/>
    <p:sldId xmlns:r="http://schemas.openxmlformats.org/officeDocument/2006/relationships" id="259" r:id="R6518e08ddbab4d32"/>
    <p:sldId xmlns:r="http://schemas.openxmlformats.org/officeDocument/2006/relationships" id="260" r:id="Rb838736ffa4c4c91"/>
    <p:sldId xmlns:r="http://schemas.openxmlformats.org/officeDocument/2006/relationships" id="261" r:id="R5e12e76c0ac541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d859e98514153" /><Relationship Type="http://schemas.openxmlformats.org/officeDocument/2006/relationships/slide" Target="/ppt/slides/slide1.xml" Id="R57928302b0f3445d" /><Relationship Type="http://schemas.openxmlformats.org/officeDocument/2006/relationships/slide" Target="/ppt/slides/slide2.xml" Id="R14440bb14c6c4c54" /><Relationship Type="http://schemas.openxmlformats.org/officeDocument/2006/relationships/slide" Target="/ppt/slides/slide3.xml" Id="R2da742f8df244b5b" /><Relationship Type="http://schemas.openxmlformats.org/officeDocument/2006/relationships/slide" Target="/ppt/slides/slide4.xml" Id="R6518e08ddbab4d32" /><Relationship Type="http://schemas.openxmlformats.org/officeDocument/2006/relationships/slide" Target="/ppt/slides/slide5.xml" Id="Rb838736ffa4c4c91" /><Relationship Type="http://schemas.openxmlformats.org/officeDocument/2006/relationships/slide" Target="/ppt/slides/slide6.xml" Id="R5e12e76c0ac541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93881d6ce47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3fa5d1a674719" /><Relationship Type="http://schemas.openxmlformats.org/officeDocument/2006/relationships/theme" Target="/ppt/slideMasters/theme/theme1.xml" Id="R264ec65cb1b848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43fa5d1a6747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6d285b8074d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f9a3c880640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bd892ead445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708d4f41e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4957979df48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e22a8faca4b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SUPERWASH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SUPERWASH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18 674 402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307 492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−1 195 770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11 650 652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58 045 947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999 031 889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