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c6b4255d7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54daf47664b0e"/>
  </p:sldMasterIdLst>
  <p:sldIdLst>
    <p:sldId xmlns:r="http://schemas.openxmlformats.org/officeDocument/2006/relationships" id="256" r:id="R49981ead907049fb"/>
    <p:sldId xmlns:r="http://schemas.openxmlformats.org/officeDocument/2006/relationships" id="257" r:id="R7b7a665789c04f6f"/>
    <p:sldId xmlns:r="http://schemas.openxmlformats.org/officeDocument/2006/relationships" id="258" r:id="R650b6f048d62483b"/>
    <p:sldId xmlns:r="http://schemas.openxmlformats.org/officeDocument/2006/relationships" id="259" r:id="Rf800c2762d494358"/>
    <p:sldId xmlns:r="http://schemas.openxmlformats.org/officeDocument/2006/relationships" id="260" r:id="R159b381217854549"/>
    <p:sldId xmlns:r="http://schemas.openxmlformats.org/officeDocument/2006/relationships" id="261" r:id="R97869c143970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54daf47664b0e" /><Relationship Type="http://schemas.openxmlformats.org/officeDocument/2006/relationships/slide" Target="/ppt/slides/slide1.xml" Id="R49981ead907049fb" /><Relationship Type="http://schemas.openxmlformats.org/officeDocument/2006/relationships/slide" Target="/ppt/slides/slide2.xml" Id="R7b7a665789c04f6f" /><Relationship Type="http://schemas.openxmlformats.org/officeDocument/2006/relationships/slide" Target="/ppt/slides/slide3.xml" Id="R650b6f048d62483b" /><Relationship Type="http://schemas.openxmlformats.org/officeDocument/2006/relationships/slide" Target="/ppt/slides/slide4.xml" Id="Rf800c2762d494358" /><Relationship Type="http://schemas.openxmlformats.org/officeDocument/2006/relationships/slide" Target="/ppt/slides/slide5.xml" Id="R159b381217854549" /><Relationship Type="http://schemas.openxmlformats.org/officeDocument/2006/relationships/slide" Target="/ppt/slides/slide6.xml" Id="R97869c143970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4f2cff6ab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4f966290a4887" /><Relationship Type="http://schemas.openxmlformats.org/officeDocument/2006/relationships/theme" Target="/ppt/slideMasters/theme/theme1.xml" Id="Rd8e95df245e9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4f966290a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4caa64015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7e648dbeb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b89f808f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d1137675a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e285cc4cd4e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e7adbef8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SIVILINGENIØR IVAR BJARTE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SIVILINGENIØR IVAR BJARTE NORD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BJARTE NORD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999 028 462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IVAR BJARTE NORD AS</a:t>
            </a:r>
          </a:p>
        </p:txBody>
      </p:sp>
    </p:spTree>
  </p:cSld>
  <p:clrMapOvr>
    <a:masterClrMapping xmlns:a="http://schemas.openxmlformats.org/drawingml/2006/main"/>
  </p:clrMapOvr>
</p:sld>
</file>