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5bffeeee434d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67586cee44cef"/>
  </p:sldMasterIdLst>
  <p:sldIdLst>
    <p:sldId xmlns:r="http://schemas.openxmlformats.org/officeDocument/2006/relationships" id="256" r:id="Rce039649997a4f7f"/>
    <p:sldId xmlns:r="http://schemas.openxmlformats.org/officeDocument/2006/relationships" id="257" r:id="R2ae12f69d18f429d"/>
    <p:sldId xmlns:r="http://schemas.openxmlformats.org/officeDocument/2006/relationships" id="258" r:id="R9649168e2a284a7d"/>
    <p:sldId xmlns:r="http://schemas.openxmlformats.org/officeDocument/2006/relationships" id="259" r:id="Re480724eb3d249b7"/>
    <p:sldId xmlns:r="http://schemas.openxmlformats.org/officeDocument/2006/relationships" id="260" r:id="R2f52c5d3115f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67586cee44cef" /><Relationship Type="http://schemas.openxmlformats.org/officeDocument/2006/relationships/slide" Target="/ppt/slides/slide1.xml" Id="Rce039649997a4f7f" /><Relationship Type="http://schemas.openxmlformats.org/officeDocument/2006/relationships/slide" Target="/ppt/slides/slide2.xml" Id="R2ae12f69d18f429d" /><Relationship Type="http://schemas.openxmlformats.org/officeDocument/2006/relationships/slide" Target="/ppt/slides/slide3.xml" Id="R9649168e2a284a7d" /><Relationship Type="http://schemas.openxmlformats.org/officeDocument/2006/relationships/slide" Target="/ppt/slides/slide4.xml" Id="Re480724eb3d249b7" /><Relationship Type="http://schemas.openxmlformats.org/officeDocument/2006/relationships/slide" Target="/ppt/slides/slide5.xml" Id="R2f52c5d3115f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0dfc849bf49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52bd1bb9e4478" /><Relationship Type="http://schemas.openxmlformats.org/officeDocument/2006/relationships/theme" Target="/ppt/slideMasters/theme/theme1.xml" Id="Rdc5462a0e040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a52bd1bb9e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e20d6f3204b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5954619a14d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3cea4314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d64b36abe43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11a44e093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ELEKTRO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ELEKTRO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