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22eac8e384f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7387b4e2a4261"/>
  </p:sldMasterIdLst>
  <p:sldIdLst>
    <p:sldId xmlns:r="http://schemas.openxmlformats.org/officeDocument/2006/relationships" id="256" r:id="R2dbc129137044500"/>
    <p:sldId xmlns:r="http://schemas.openxmlformats.org/officeDocument/2006/relationships" id="257" r:id="Red025ea654174146"/>
    <p:sldId xmlns:r="http://schemas.openxmlformats.org/officeDocument/2006/relationships" id="258" r:id="R954c80f6580d49d3"/>
    <p:sldId xmlns:r="http://schemas.openxmlformats.org/officeDocument/2006/relationships" id="259" r:id="Reefcbca244a1411f"/>
    <p:sldId xmlns:r="http://schemas.openxmlformats.org/officeDocument/2006/relationships" id="260" r:id="Ra61b32c807c9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7387b4e2a4261" /><Relationship Type="http://schemas.openxmlformats.org/officeDocument/2006/relationships/slide" Target="/ppt/slides/slide1.xml" Id="R2dbc129137044500" /><Relationship Type="http://schemas.openxmlformats.org/officeDocument/2006/relationships/slide" Target="/ppt/slides/slide2.xml" Id="Red025ea654174146" /><Relationship Type="http://schemas.openxmlformats.org/officeDocument/2006/relationships/slide" Target="/ppt/slides/slide3.xml" Id="R954c80f6580d49d3" /><Relationship Type="http://schemas.openxmlformats.org/officeDocument/2006/relationships/slide" Target="/ppt/slides/slide4.xml" Id="Reefcbca244a1411f" /><Relationship Type="http://schemas.openxmlformats.org/officeDocument/2006/relationships/slide" Target="/ppt/slides/slide5.xml" Id="Ra61b32c807c9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1150eff674a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a3e56e5ff49ce" /><Relationship Type="http://schemas.openxmlformats.org/officeDocument/2006/relationships/theme" Target="/ppt/slideMasters/theme/theme1.xml" Id="Rfe04ce6af5c3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a3e56e5ff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c97abebd9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9bece9be9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08c2f5bcd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5abc11409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09890259f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LIXA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LIXA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999 021 808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LIXA AS</a:t>
            </a:r>
          </a:p>
        </p:txBody>
      </p:sp>
    </p:spTree>
  </p:cSld>
  <p:clrMapOvr>
    <a:masterClrMapping xmlns:a="http://schemas.openxmlformats.org/drawingml/2006/main"/>
  </p:clrMapOvr>
</p:sld>
</file>