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9bbfc960604f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d68379b53f4073"/>
  </p:sldMasterIdLst>
  <p:sldIdLst>
    <p:sldId xmlns:r="http://schemas.openxmlformats.org/officeDocument/2006/relationships" id="256" r:id="R86e392363f6c4005"/>
    <p:sldId xmlns:r="http://schemas.openxmlformats.org/officeDocument/2006/relationships" id="257" r:id="R53d77b398aa6449a"/>
    <p:sldId xmlns:r="http://schemas.openxmlformats.org/officeDocument/2006/relationships" id="258" r:id="R76af49174e6d43f0"/>
    <p:sldId xmlns:r="http://schemas.openxmlformats.org/officeDocument/2006/relationships" id="259" r:id="R36bfb27e8c9b4066"/>
    <p:sldId xmlns:r="http://schemas.openxmlformats.org/officeDocument/2006/relationships" id="260" r:id="R8002148814ab46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d68379b53f4073" /><Relationship Type="http://schemas.openxmlformats.org/officeDocument/2006/relationships/slide" Target="/ppt/slides/slide1.xml" Id="R86e392363f6c4005" /><Relationship Type="http://schemas.openxmlformats.org/officeDocument/2006/relationships/slide" Target="/ppt/slides/slide2.xml" Id="R53d77b398aa6449a" /><Relationship Type="http://schemas.openxmlformats.org/officeDocument/2006/relationships/slide" Target="/ppt/slides/slide3.xml" Id="R76af49174e6d43f0" /><Relationship Type="http://schemas.openxmlformats.org/officeDocument/2006/relationships/slide" Target="/ppt/slides/slide4.xml" Id="R36bfb27e8c9b4066" /><Relationship Type="http://schemas.openxmlformats.org/officeDocument/2006/relationships/slide" Target="/ppt/slides/slide5.xml" Id="R8002148814ab46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068744109148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e66e9f0174522" /><Relationship Type="http://schemas.openxmlformats.org/officeDocument/2006/relationships/theme" Target="/ppt/slideMasters/theme/theme1.xml" Id="Re8a95d74935849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be66e9f01745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402daeaee4d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45b48b62341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9ead3d2c54e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2f176134b42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8087a8e644c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KRAFTVAERK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KRAFTVAERK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KRAFTVAERK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KRAFTVAERK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KRAFTVAERK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KRAFTVAERK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999 017 975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KRAFTVAERK AS</a:t>
            </a:r>
          </a:p>
        </p:txBody>
      </p:sp>
    </p:spTree>
  </p:cSld>
  <p:clrMapOvr>
    <a:masterClrMapping xmlns:a="http://schemas.openxmlformats.org/drawingml/2006/main"/>
  </p:clrMapOvr>
</p:sld>
</file>