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0c6e91a910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15463396c14894"/>
  </p:sldMasterIdLst>
  <p:sldIdLst>
    <p:sldId xmlns:r="http://schemas.openxmlformats.org/officeDocument/2006/relationships" id="256" r:id="R6973db09a0a145a9"/>
    <p:sldId xmlns:r="http://schemas.openxmlformats.org/officeDocument/2006/relationships" id="257" r:id="Rd5252c5f1ed348df"/>
    <p:sldId xmlns:r="http://schemas.openxmlformats.org/officeDocument/2006/relationships" id="258" r:id="Rea2759cfda394279"/>
    <p:sldId xmlns:r="http://schemas.openxmlformats.org/officeDocument/2006/relationships" id="259" r:id="R919456c04ff74a88"/>
    <p:sldId xmlns:r="http://schemas.openxmlformats.org/officeDocument/2006/relationships" id="260" r:id="R7b6a47faa84945f7"/>
    <p:sldId xmlns:r="http://schemas.openxmlformats.org/officeDocument/2006/relationships" id="261" r:id="R36d129574c6d4f05"/>
    <p:sldId xmlns:r="http://schemas.openxmlformats.org/officeDocument/2006/relationships" id="262" r:id="R608f787eb2a44b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5463396c14894" /><Relationship Type="http://schemas.openxmlformats.org/officeDocument/2006/relationships/slide" Target="/ppt/slides/slide1.xml" Id="R6973db09a0a145a9" /><Relationship Type="http://schemas.openxmlformats.org/officeDocument/2006/relationships/slide" Target="/ppt/slides/slide2.xml" Id="Rd5252c5f1ed348df" /><Relationship Type="http://schemas.openxmlformats.org/officeDocument/2006/relationships/slide" Target="/ppt/slides/slide3.xml" Id="Rea2759cfda394279" /><Relationship Type="http://schemas.openxmlformats.org/officeDocument/2006/relationships/slide" Target="/ppt/slides/slide4.xml" Id="R919456c04ff74a88" /><Relationship Type="http://schemas.openxmlformats.org/officeDocument/2006/relationships/slide" Target="/ppt/slides/slide5.xml" Id="R7b6a47faa84945f7" /><Relationship Type="http://schemas.openxmlformats.org/officeDocument/2006/relationships/slide" Target="/ppt/slides/slide6.xml" Id="R36d129574c6d4f05" /><Relationship Type="http://schemas.openxmlformats.org/officeDocument/2006/relationships/slide" Target="/ppt/slides/slide7.xml" Id="R608f787eb2a44b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d25e26b83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d2d1e02644835" /><Relationship Type="http://schemas.openxmlformats.org/officeDocument/2006/relationships/theme" Target="/ppt/slideMasters/theme/theme1.xml" Id="R16233a7081db46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5d2d1e026448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8854cec2a48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1bafd77bf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1fb356e6843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cb2d551db4b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3c48322bb4f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4bafd6d5f45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a9a47003f47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GMI HOLDING GRATANGEN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GMI HOLDING GRATANGEN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GMI HOLDING GRATANGEN AS ble etablert [år] og holder til i Gratangen.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GMI HOLDING GRATANGEN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GMI HOLDING GRATANGEN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GMI HOLDING GRATANGEN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23 418 237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24 775 784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GMI HOLDING GRATANGEN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FRANTZEN INGULV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GMI HOLDING GRATANGEN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Hellarbogen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9470 Gratangen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02 07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ingulv.frantzen@gmi-as.no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999 014 313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GMI HOLDING GRATANGEN AS</a:t>
            </a:r>
          </a:p>
        </p:txBody>
      </p:sp>
    </p:spTree>
  </p:cSld>
  <p:clrMapOvr>
    <a:masterClrMapping xmlns:a="http://schemas.openxmlformats.org/drawingml/2006/main"/>
  </p:clrMapOvr>
</p:sld>
</file>