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a9807fdc7a4c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2f5519bdec46c9"/>
  </p:sldMasterIdLst>
  <p:sldIdLst>
    <p:sldId xmlns:r="http://schemas.openxmlformats.org/officeDocument/2006/relationships" id="256" r:id="Rad39d570afe247c7"/>
    <p:sldId xmlns:r="http://schemas.openxmlformats.org/officeDocument/2006/relationships" id="257" r:id="R088885323d264838"/>
    <p:sldId xmlns:r="http://schemas.openxmlformats.org/officeDocument/2006/relationships" id="258" r:id="R2783087ac568435d"/>
    <p:sldId xmlns:r="http://schemas.openxmlformats.org/officeDocument/2006/relationships" id="259" r:id="Re4cb588d96d04e35"/>
    <p:sldId xmlns:r="http://schemas.openxmlformats.org/officeDocument/2006/relationships" id="260" r:id="R566c79d8f75c42b0"/>
    <p:sldId xmlns:r="http://schemas.openxmlformats.org/officeDocument/2006/relationships" id="261" r:id="Rf5e3991263bb45b1"/>
    <p:sldId xmlns:r="http://schemas.openxmlformats.org/officeDocument/2006/relationships" id="262" r:id="Rb117edd392bb41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2f5519bdec46c9" /><Relationship Type="http://schemas.openxmlformats.org/officeDocument/2006/relationships/slide" Target="/ppt/slides/slide1.xml" Id="Rad39d570afe247c7" /><Relationship Type="http://schemas.openxmlformats.org/officeDocument/2006/relationships/slide" Target="/ppt/slides/slide2.xml" Id="R088885323d264838" /><Relationship Type="http://schemas.openxmlformats.org/officeDocument/2006/relationships/slide" Target="/ppt/slides/slide3.xml" Id="R2783087ac568435d" /><Relationship Type="http://schemas.openxmlformats.org/officeDocument/2006/relationships/slide" Target="/ppt/slides/slide4.xml" Id="Re4cb588d96d04e35" /><Relationship Type="http://schemas.openxmlformats.org/officeDocument/2006/relationships/slide" Target="/ppt/slides/slide5.xml" Id="R566c79d8f75c42b0" /><Relationship Type="http://schemas.openxmlformats.org/officeDocument/2006/relationships/slide" Target="/ppt/slides/slide6.xml" Id="Rf5e3991263bb45b1" /><Relationship Type="http://schemas.openxmlformats.org/officeDocument/2006/relationships/slide" Target="/ppt/slides/slide7.xml" Id="Rb117edd392bb41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754891827347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d6936e9cf4e18" /><Relationship Type="http://schemas.openxmlformats.org/officeDocument/2006/relationships/theme" Target="/ppt/slideMasters/theme/theme1.xml" Id="Rd1863d413a2d48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5d6936e9cf4e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4a185f02d43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c017b016448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2bddac2ab49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f32e05d8a48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b6b213b2944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432db3d874b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2a6ff207b4d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EFACTORY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EFACTORY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EFACTORY AS ble etablert [år] og holder til i Arneberg.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EFACTORY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EFACTORY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EFACTORY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−190 173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59 326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EFACTORY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ELLEFSEN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EFACTORY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 Bergs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2266 Arneberg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efactory.no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999 012 779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EFACTORY AS</a:t>
            </a:r>
          </a:p>
        </p:txBody>
      </p:sp>
    </p:spTree>
  </p:cSld>
  <p:clrMapOvr>
    <a:masterClrMapping xmlns:a="http://schemas.openxmlformats.org/drawingml/2006/main"/>
  </p:clrMapOvr>
</p:sld>
</file>