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4b7e981b24d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6f8372a59746e4"/>
  </p:sldMasterIdLst>
  <p:sldIdLst>
    <p:sldId xmlns:r="http://schemas.openxmlformats.org/officeDocument/2006/relationships" id="256" r:id="R54e27a6e7cdb44bd"/>
    <p:sldId xmlns:r="http://schemas.openxmlformats.org/officeDocument/2006/relationships" id="257" r:id="Rfcbc4b26f0ba4e22"/>
    <p:sldId xmlns:r="http://schemas.openxmlformats.org/officeDocument/2006/relationships" id="258" r:id="R8ad36ea721de4243"/>
    <p:sldId xmlns:r="http://schemas.openxmlformats.org/officeDocument/2006/relationships" id="259" r:id="Ra06ca5ec24e84f7e"/>
    <p:sldId xmlns:r="http://schemas.openxmlformats.org/officeDocument/2006/relationships" id="260" r:id="R6859964a5cee403b"/>
    <p:sldId xmlns:r="http://schemas.openxmlformats.org/officeDocument/2006/relationships" id="261" r:id="R4104853d87a0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6f8372a59746e4" /><Relationship Type="http://schemas.openxmlformats.org/officeDocument/2006/relationships/slide" Target="/ppt/slides/slide1.xml" Id="R54e27a6e7cdb44bd" /><Relationship Type="http://schemas.openxmlformats.org/officeDocument/2006/relationships/slide" Target="/ppt/slides/slide2.xml" Id="Rfcbc4b26f0ba4e22" /><Relationship Type="http://schemas.openxmlformats.org/officeDocument/2006/relationships/slide" Target="/ppt/slides/slide3.xml" Id="R8ad36ea721de4243" /><Relationship Type="http://schemas.openxmlformats.org/officeDocument/2006/relationships/slide" Target="/ppt/slides/slide4.xml" Id="Ra06ca5ec24e84f7e" /><Relationship Type="http://schemas.openxmlformats.org/officeDocument/2006/relationships/slide" Target="/ppt/slides/slide5.xml" Id="R6859964a5cee403b" /><Relationship Type="http://schemas.openxmlformats.org/officeDocument/2006/relationships/slide" Target="/ppt/slides/slide6.xml" Id="R4104853d87a0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4354d849c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d222e03a54ace" /><Relationship Type="http://schemas.openxmlformats.org/officeDocument/2006/relationships/theme" Target="/ppt/slideMasters/theme/theme1.xml" Id="R6d63d7f9375e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8d222e03a54a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bd0adff52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4758ab18746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2aefe4afd4a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63a70cd44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491fea9f447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4c6b1d4364c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AHA+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AHA+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AHA+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AHA+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AHA+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AHA+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ADNAN HARAMBASIC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AHA+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Elvebakke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999 012 167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AHA+ AS</a:t>
            </a:r>
          </a:p>
        </p:txBody>
      </p:sp>
    </p:spTree>
  </p:cSld>
  <p:clrMapOvr>
    <a:masterClrMapping xmlns:a="http://schemas.openxmlformats.org/drawingml/2006/main"/>
  </p:clrMapOvr>
</p:sld>
</file>