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d3ab891e5d44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ca4b91d77044cf"/>
  </p:sldMasterIdLst>
  <p:sldIdLst>
    <p:sldId xmlns:r="http://schemas.openxmlformats.org/officeDocument/2006/relationships" id="256" r:id="Rbcae543599854309"/>
    <p:sldId xmlns:r="http://schemas.openxmlformats.org/officeDocument/2006/relationships" id="257" r:id="Ra0df99e07bc44266"/>
    <p:sldId xmlns:r="http://schemas.openxmlformats.org/officeDocument/2006/relationships" id="258" r:id="Ra0cab5f419d640fb"/>
    <p:sldId xmlns:r="http://schemas.openxmlformats.org/officeDocument/2006/relationships" id="259" r:id="R357fa58593d84e21"/>
    <p:sldId xmlns:r="http://schemas.openxmlformats.org/officeDocument/2006/relationships" id="260" r:id="Ra985af1821834d4c"/>
    <p:sldId xmlns:r="http://schemas.openxmlformats.org/officeDocument/2006/relationships" id="261" r:id="Rda2c520b937e4a7c"/>
    <p:sldId xmlns:r="http://schemas.openxmlformats.org/officeDocument/2006/relationships" id="262" r:id="Rd52524b9894647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ca4b91d77044cf" /><Relationship Type="http://schemas.openxmlformats.org/officeDocument/2006/relationships/slide" Target="/ppt/slides/slide1.xml" Id="Rbcae543599854309" /><Relationship Type="http://schemas.openxmlformats.org/officeDocument/2006/relationships/slide" Target="/ppt/slides/slide2.xml" Id="Ra0df99e07bc44266" /><Relationship Type="http://schemas.openxmlformats.org/officeDocument/2006/relationships/slide" Target="/ppt/slides/slide3.xml" Id="Ra0cab5f419d640fb" /><Relationship Type="http://schemas.openxmlformats.org/officeDocument/2006/relationships/slide" Target="/ppt/slides/slide4.xml" Id="R357fa58593d84e21" /><Relationship Type="http://schemas.openxmlformats.org/officeDocument/2006/relationships/slide" Target="/ppt/slides/slide5.xml" Id="Ra985af1821834d4c" /><Relationship Type="http://schemas.openxmlformats.org/officeDocument/2006/relationships/slide" Target="/ppt/slides/slide6.xml" Id="Rda2c520b937e4a7c" /><Relationship Type="http://schemas.openxmlformats.org/officeDocument/2006/relationships/slide" Target="/ppt/slides/slide7.xml" Id="Rd52524b9894647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ffa18f657a46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a5bf2548c4ded" /><Relationship Type="http://schemas.openxmlformats.org/officeDocument/2006/relationships/theme" Target="/ppt/slideMasters/theme/theme1.xml" Id="Rc98effb8459d4d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da5bf2548c4d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3707bfede4c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2b356983f40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1c52b5a3747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2237002c743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e11fc7db540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d717f0ef444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8adf6d0b348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ENRAM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ENRAM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ENRAM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ENRAM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ENRAM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ENRAM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607 155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−455 568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13 345 221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101 830 651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108 285 374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ENRAM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NORVAL MATHISEN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ENRAM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998 990 572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ENRAM AS</a:t>
            </a:r>
          </a:p>
        </p:txBody>
      </p:sp>
    </p:spTree>
  </p:cSld>
  <p:clrMapOvr>
    <a:masterClrMapping xmlns:a="http://schemas.openxmlformats.org/drawingml/2006/main"/>
  </p:clrMapOvr>
</p:sld>
</file>