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30563dd64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c0ada250446e4"/>
  </p:sldMasterIdLst>
  <p:sldIdLst>
    <p:sldId xmlns:r="http://schemas.openxmlformats.org/officeDocument/2006/relationships" id="256" r:id="R13fe3d889c184597"/>
    <p:sldId xmlns:r="http://schemas.openxmlformats.org/officeDocument/2006/relationships" id="257" r:id="Rc4b71ab2db6f4864"/>
    <p:sldId xmlns:r="http://schemas.openxmlformats.org/officeDocument/2006/relationships" id="258" r:id="R2fa1a5f07c7c43c8"/>
    <p:sldId xmlns:r="http://schemas.openxmlformats.org/officeDocument/2006/relationships" id="259" r:id="R4cd44d39a5ff4bb4"/>
    <p:sldId xmlns:r="http://schemas.openxmlformats.org/officeDocument/2006/relationships" id="260" r:id="R0f9f5f1fde654038"/>
    <p:sldId xmlns:r="http://schemas.openxmlformats.org/officeDocument/2006/relationships" id="261" r:id="R2d81e5f2bf2b4b8f"/>
    <p:sldId xmlns:r="http://schemas.openxmlformats.org/officeDocument/2006/relationships" id="262" r:id="R485cc8dc42ff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c0ada250446e4" /><Relationship Type="http://schemas.openxmlformats.org/officeDocument/2006/relationships/slide" Target="/ppt/slides/slide1.xml" Id="R13fe3d889c184597" /><Relationship Type="http://schemas.openxmlformats.org/officeDocument/2006/relationships/slide" Target="/ppt/slides/slide2.xml" Id="Rc4b71ab2db6f4864" /><Relationship Type="http://schemas.openxmlformats.org/officeDocument/2006/relationships/slide" Target="/ppt/slides/slide3.xml" Id="R2fa1a5f07c7c43c8" /><Relationship Type="http://schemas.openxmlformats.org/officeDocument/2006/relationships/slide" Target="/ppt/slides/slide4.xml" Id="R4cd44d39a5ff4bb4" /><Relationship Type="http://schemas.openxmlformats.org/officeDocument/2006/relationships/slide" Target="/ppt/slides/slide5.xml" Id="R0f9f5f1fde654038" /><Relationship Type="http://schemas.openxmlformats.org/officeDocument/2006/relationships/slide" Target="/ppt/slides/slide6.xml" Id="R2d81e5f2bf2b4b8f" /><Relationship Type="http://schemas.openxmlformats.org/officeDocument/2006/relationships/slide" Target="/ppt/slides/slide7.xml" Id="R485cc8dc42ff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770771a67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d8215e984709" /><Relationship Type="http://schemas.openxmlformats.org/officeDocument/2006/relationships/theme" Target="/ppt/slideMasters/theme/theme1.xml" Id="Ra879995d4193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6d8215e98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d9b05d98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85db1234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a5e822af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eecc8b4c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8ed6fc2d8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2798f788c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52d4fd63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 PAAL ANDRE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PIA M SLETTE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Paal Andre Slette, Thurmanns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paal.andre.slette@gmail.com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