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b2d60e9373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6c533effd4769"/>
  </p:sldMasterIdLst>
  <p:sldIdLst>
    <p:sldId xmlns:r="http://schemas.openxmlformats.org/officeDocument/2006/relationships" id="256" r:id="R7dbbe32bf5f24427"/>
    <p:sldId xmlns:r="http://schemas.openxmlformats.org/officeDocument/2006/relationships" id="257" r:id="R3798975ee4a04f8f"/>
    <p:sldId xmlns:r="http://schemas.openxmlformats.org/officeDocument/2006/relationships" id="258" r:id="Rd4b18a4f04bc47da"/>
    <p:sldId xmlns:r="http://schemas.openxmlformats.org/officeDocument/2006/relationships" id="259" r:id="Re744a2d11bf244d2"/>
    <p:sldId xmlns:r="http://schemas.openxmlformats.org/officeDocument/2006/relationships" id="260" r:id="R6b13f14a5cd5401c"/>
    <p:sldId xmlns:r="http://schemas.openxmlformats.org/officeDocument/2006/relationships" id="261" r:id="Rc064dc6de6b3485a"/>
    <p:sldId xmlns:r="http://schemas.openxmlformats.org/officeDocument/2006/relationships" id="262" r:id="Re18c9a0c6943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6c533effd4769" /><Relationship Type="http://schemas.openxmlformats.org/officeDocument/2006/relationships/slide" Target="/ppt/slides/slide1.xml" Id="R7dbbe32bf5f24427" /><Relationship Type="http://schemas.openxmlformats.org/officeDocument/2006/relationships/slide" Target="/ppt/slides/slide2.xml" Id="R3798975ee4a04f8f" /><Relationship Type="http://schemas.openxmlformats.org/officeDocument/2006/relationships/slide" Target="/ppt/slides/slide3.xml" Id="Rd4b18a4f04bc47da" /><Relationship Type="http://schemas.openxmlformats.org/officeDocument/2006/relationships/slide" Target="/ppt/slides/slide4.xml" Id="Re744a2d11bf244d2" /><Relationship Type="http://schemas.openxmlformats.org/officeDocument/2006/relationships/slide" Target="/ppt/slides/slide5.xml" Id="R6b13f14a5cd5401c" /><Relationship Type="http://schemas.openxmlformats.org/officeDocument/2006/relationships/slide" Target="/ppt/slides/slide6.xml" Id="Rc064dc6de6b3485a" /><Relationship Type="http://schemas.openxmlformats.org/officeDocument/2006/relationships/slide" Target="/ppt/slides/slide7.xml" Id="Re18c9a0c6943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cc7d5bd544a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c4eb75ee94bdb" /><Relationship Type="http://schemas.openxmlformats.org/officeDocument/2006/relationships/theme" Target="/ppt/slideMasters/theme/theme1.xml" Id="Rb08436d69e41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c4eb75ee9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136a4229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41134d3a248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a28b8ad9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a7cd3e48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23afd0b34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27ae4ad1748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eae7fa6da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CLEVE BROCH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CLEVE BROCH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−1 746 832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−2 699 161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5 343 522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6 663 509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CLEVE BROCH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Tornsangerveien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CLEVE BROCH AS</a:t>
            </a:r>
          </a:p>
        </p:txBody>
      </p:sp>
    </p:spTree>
  </p:cSld>
  <p:clrMapOvr>
    <a:masterClrMapping xmlns:a="http://schemas.openxmlformats.org/drawingml/2006/main"/>
  </p:clrMapOvr>
</p:sld>
</file>