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725dbab31743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8e1e9bb29e49d2"/>
  </p:sldMasterIdLst>
  <p:sldIdLst>
    <p:sldId xmlns:r="http://schemas.openxmlformats.org/officeDocument/2006/relationships" id="256" r:id="R36387d41665b4e69"/>
    <p:sldId xmlns:r="http://schemas.openxmlformats.org/officeDocument/2006/relationships" id="257" r:id="R43318232899b4943"/>
    <p:sldId xmlns:r="http://schemas.openxmlformats.org/officeDocument/2006/relationships" id="258" r:id="Rb694c69c13a149b9"/>
    <p:sldId xmlns:r="http://schemas.openxmlformats.org/officeDocument/2006/relationships" id="259" r:id="R66d5e64c6ea74a54"/>
    <p:sldId xmlns:r="http://schemas.openxmlformats.org/officeDocument/2006/relationships" id="260" r:id="Ra8edcc98c9d34776"/>
    <p:sldId xmlns:r="http://schemas.openxmlformats.org/officeDocument/2006/relationships" id="261" r:id="Rc56f93d0cd4845e3"/>
    <p:sldId xmlns:r="http://schemas.openxmlformats.org/officeDocument/2006/relationships" id="262" r:id="R56e25f765bd14a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8e1e9bb29e49d2" /><Relationship Type="http://schemas.openxmlformats.org/officeDocument/2006/relationships/slide" Target="/ppt/slides/slide1.xml" Id="R36387d41665b4e69" /><Relationship Type="http://schemas.openxmlformats.org/officeDocument/2006/relationships/slide" Target="/ppt/slides/slide2.xml" Id="R43318232899b4943" /><Relationship Type="http://schemas.openxmlformats.org/officeDocument/2006/relationships/slide" Target="/ppt/slides/slide3.xml" Id="Rb694c69c13a149b9" /><Relationship Type="http://schemas.openxmlformats.org/officeDocument/2006/relationships/slide" Target="/ppt/slides/slide4.xml" Id="R66d5e64c6ea74a54" /><Relationship Type="http://schemas.openxmlformats.org/officeDocument/2006/relationships/slide" Target="/ppt/slides/slide5.xml" Id="Ra8edcc98c9d34776" /><Relationship Type="http://schemas.openxmlformats.org/officeDocument/2006/relationships/slide" Target="/ppt/slides/slide6.xml" Id="Rc56f93d0cd4845e3" /><Relationship Type="http://schemas.openxmlformats.org/officeDocument/2006/relationships/slide" Target="/ppt/slides/slide7.xml" Id="R56e25f765bd14a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7daf2d321948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e5e739da04ffb" /><Relationship Type="http://schemas.openxmlformats.org/officeDocument/2006/relationships/theme" Target="/ppt/slideMasters/theme/theme1.xml" Id="R579dffd7d0224d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7e5e739da04f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c8584daec48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cc9f1aee648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9521ad3df45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8b812324546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4e8ccb6ef4d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218bfe42548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ef6d2a3b842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 GRÆSDAL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GRÆSDAL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GRÆSDAL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GRÆSDAL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GRÆSDAL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GRÆSDAL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935 306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1 780 306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GRÆSDAL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GRÆSDAL PER BØRGE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GRÆSDAL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Tverrvegen 32C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6020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998 944 538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GRÆSDAL AS</a:t>
            </a:r>
          </a:p>
        </p:txBody>
      </p:sp>
    </p:spTree>
  </p:cSld>
  <p:clrMapOvr>
    <a:masterClrMapping xmlns:a="http://schemas.openxmlformats.org/drawingml/2006/main"/>
  </p:clrMapOvr>
</p:sld>
</file>