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4742371605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6ec2d8aa854248"/>
  </p:sldMasterIdLst>
  <p:sldIdLst>
    <p:sldId xmlns:r="http://schemas.openxmlformats.org/officeDocument/2006/relationships" id="256" r:id="R076a2ed67d874b01"/>
    <p:sldId xmlns:r="http://schemas.openxmlformats.org/officeDocument/2006/relationships" id="257" r:id="Rfdb1ae73d5164154"/>
    <p:sldId xmlns:r="http://schemas.openxmlformats.org/officeDocument/2006/relationships" id="258" r:id="R5cd300767fbb4941"/>
    <p:sldId xmlns:r="http://schemas.openxmlformats.org/officeDocument/2006/relationships" id="259" r:id="R34b1e9b3dfb9445d"/>
    <p:sldId xmlns:r="http://schemas.openxmlformats.org/officeDocument/2006/relationships" id="260" r:id="R5396e44d67f2492d"/>
    <p:sldId xmlns:r="http://schemas.openxmlformats.org/officeDocument/2006/relationships" id="261" r:id="R210b6dfc6b4a4bf1"/>
    <p:sldId xmlns:r="http://schemas.openxmlformats.org/officeDocument/2006/relationships" id="262" r:id="Re45c423f429944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ec2d8aa854248" /><Relationship Type="http://schemas.openxmlformats.org/officeDocument/2006/relationships/slide" Target="/ppt/slides/slide1.xml" Id="R076a2ed67d874b01" /><Relationship Type="http://schemas.openxmlformats.org/officeDocument/2006/relationships/slide" Target="/ppt/slides/slide2.xml" Id="Rfdb1ae73d5164154" /><Relationship Type="http://schemas.openxmlformats.org/officeDocument/2006/relationships/slide" Target="/ppt/slides/slide3.xml" Id="R5cd300767fbb4941" /><Relationship Type="http://schemas.openxmlformats.org/officeDocument/2006/relationships/slide" Target="/ppt/slides/slide4.xml" Id="R34b1e9b3dfb9445d" /><Relationship Type="http://schemas.openxmlformats.org/officeDocument/2006/relationships/slide" Target="/ppt/slides/slide5.xml" Id="R5396e44d67f2492d" /><Relationship Type="http://schemas.openxmlformats.org/officeDocument/2006/relationships/slide" Target="/ppt/slides/slide6.xml" Id="R210b6dfc6b4a4bf1" /><Relationship Type="http://schemas.openxmlformats.org/officeDocument/2006/relationships/slide" Target="/ppt/slides/slide7.xml" Id="Re45c423f429944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24e19a400b41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d6c1b2b844498" /><Relationship Type="http://schemas.openxmlformats.org/officeDocument/2006/relationships/theme" Target="/ppt/slideMasters/theme/theme1.xml" Id="R09ff371c660341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9d6c1b2b84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7f17a381e40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8f73d4fe54f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f96fb38ed47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08dab748e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59e2680a744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491f0383041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fc6c9e3b346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LARSEN REKRUTTERING OG SALGSTJENESTER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REKRUTTERING OG SALGSTJENESTER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REKRUTTERING OG SALGSTJENESTER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REKRUTTERING OG SALGSTJENESTER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REKRUTTERING OG SALGSTJENESTER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REKRUTTERING OG SALGSTJENESTER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2 994 459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883 421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682 973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1 625 359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REKRUTTERING OG SALGSTJENESTER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STEIN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REKRUTTERING OG SALGSTJENESTER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Asnesåsen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998 942 977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REKRUTTERING OG SALGSTJENESTER AS</a:t>
            </a:r>
          </a:p>
        </p:txBody>
      </p:sp>
    </p:spTree>
  </p:cSld>
  <p:clrMapOvr>
    <a:masterClrMapping xmlns:a="http://schemas.openxmlformats.org/drawingml/2006/main"/>
  </p:clrMapOvr>
</p:sld>
</file>