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b1005a996643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f174ccf4994f9e"/>
  </p:sldMasterIdLst>
  <p:sldIdLst>
    <p:sldId xmlns:r="http://schemas.openxmlformats.org/officeDocument/2006/relationships" id="256" r:id="Rf94692cc8b1446ff"/>
    <p:sldId xmlns:r="http://schemas.openxmlformats.org/officeDocument/2006/relationships" id="257" r:id="Rb86d867ad9424035"/>
    <p:sldId xmlns:r="http://schemas.openxmlformats.org/officeDocument/2006/relationships" id="258" r:id="Rab3e5d934d5f49e7"/>
    <p:sldId xmlns:r="http://schemas.openxmlformats.org/officeDocument/2006/relationships" id="259" r:id="R3e574ff9afef4d97"/>
    <p:sldId xmlns:r="http://schemas.openxmlformats.org/officeDocument/2006/relationships" id="260" r:id="Rfb21491d62354220"/>
    <p:sldId xmlns:r="http://schemas.openxmlformats.org/officeDocument/2006/relationships" id="261" r:id="Rda0e26d966ae48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f174ccf4994f9e" /><Relationship Type="http://schemas.openxmlformats.org/officeDocument/2006/relationships/slide" Target="/ppt/slides/slide1.xml" Id="Rf94692cc8b1446ff" /><Relationship Type="http://schemas.openxmlformats.org/officeDocument/2006/relationships/slide" Target="/ppt/slides/slide2.xml" Id="Rb86d867ad9424035" /><Relationship Type="http://schemas.openxmlformats.org/officeDocument/2006/relationships/slide" Target="/ppt/slides/slide3.xml" Id="Rab3e5d934d5f49e7" /><Relationship Type="http://schemas.openxmlformats.org/officeDocument/2006/relationships/slide" Target="/ppt/slides/slide4.xml" Id="R3e574ff9afef4d97" /><Relationship Type="http://schemas.openxmlformats.org/officeDocument/2006/relationships/slide" Target="/ppt/slides/slide5.xml" Id="Rfb21491d62354220" /><Relationship Type="http://schemas.openxmlformats.org/officeDocument/2006/relationships/slide" Target="/ppt/slides/slide6.xml" Id="Rda0e26d966ae48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a3bfee481546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183225a1048b7" /><Relationship Type="http://schemas.openxmlformats.org/officeDocument/2006/relationships/theme" Target="/ppt/slideMasters/theme/theme1.xml" Id="Rc2cae31054204b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2183225a1048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e0e8ca0fa49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9b6d5941049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0cb51c98a4b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57234599b4b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96ee7885a40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7a50ea65a4d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SPS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SPS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SPS DESIGN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SPS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SPS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SPS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−32 308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177 208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SPS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998 942 101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SPS DESIGN AS</a:t>
            </a:r>
          </a:p>
        </p:txBody>
      </p:sp>
    </p:spTree>
  </p:cSld>
  <p:clrMapOvr>
    <a:masterClrMapping xmlns:a="http://schemas.openxmlformats.org/drawingml/2006/main"/>
  </p:clrMapOvr>
</p:sld>
</file>