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82b7a0ede4a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0511b6ce945da"/>
  </p:sldMasterIdLst>
  <p:sldIdLst>
    <p:sldId xmlns:r="http://schemas.openxmlformats.org/officeDocument/2006/relationships" id="256" r:id="R23df957cc8474351"/>
    <p:sldId xmlns:r="http://schemas.openxmlformats.org/officeDocument/2006/relationships" id="257" r:id="R6caa9bb600384dd8"/>
    <p:sldId xmlns:r="http://schemas.openxmlformats.org/officeDocument/2006/relationships" id="258" r:id="R13d5e204918d4f99"/>
    <p:sldId xmlns:r="http://schemas.openxmlformats.org/officeDocument/2006/relationships" id="259" r:id="Raaa9f70fb74f4832"/>
    <p:sldId xmlns:r="http://schemas.openxmlformats.org/officeDocument/2006/relationships" id="260" r:id="R200b225b6dba4d01"/>
    <p:sldId xmlns:r="http://schemas.openxmlformats.org/officeDocument/2006/relationships" id="261" r:id="R950970948f9642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0511b6ce945da" /><Relationship Type="http://schemas.openxmlformats.org/officeDocument/2006/relationships/slide" Target="/ppt/slides/slide1.xml" Id="R23df957cc8474351" /><Relationship Type="http://schemas.openxmlformats.org/officeDocument/2006/relationships/slide" Target="/ppt/slides/slide2.xml" Id="R6caa9bb600384dd8" /><Relationship Type="http://schemas.openxmlformats.org/officeDocument/2006/relationships/slide" Target="/ppt/slides/slide3.xml" Id="R13d5e204918d4f99" /><Relationship Type="http://schemas.openxmlformats.org/officeDocument/2006/relationships/slide" Target="/ppt/slides/slide4.xml" Id="Raaa9f70fb74f4832" /><Relationship Type="http://schemas.openxmlformats.org/officeDocument/2006/relationships/slide" Target="/ppt/slides/slide5.xml" Id="R200b225b6dba4d01" /><Relationship Type="http://schemas.openxmlformats.org/officeDocument/2006/relationships/slide" Target="/ppt/slides/slide6.xml" Id="R950970948f9642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83e83d156a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7cf8c220465f" /><Relationship Type="http://schemas.openxmlformats.org/officeDocument/2006/relationships/theme" Target="/ppt/slideMasters/theme/theme1.xml" Id="R4fe270cd7ace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3a7cf8c22046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23e8dcbd24c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d271881a546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74389980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7299fb65d47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56768dff9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5813fd5de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FOSEN BÅT &amp;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FOSEN BÅT &amp; MOTOR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4 284 041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−495 877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−1 979 401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3 107 505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998 938 201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FOSEN BÅT &amp; MOTOR AS</a:t>
            </a:r>
          </a:p>
        </p:txBody>
      </p:sp>
    </p:spTree>
  </p:cSld>
  <p:clrMapOvr>
    <a:masterClrMapping xmlns:a="http://schemas.openxmlformats.org/drawingml/2006/main"/>
  </p:clrMapOvr>
</p:sld>
</file>