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4dac2ebd5f46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ed22deecb846a8"/>
  </p:sldMasterIdLst>
  <p:sldIdLst>
    <p:sldId xmlns:r="http://schemas.openxmlformats.org/officeDocument/2006/relationships" id="256" r:id="Rd2074422daf94c3b"/>
    <p:sldId xmlns:r="http://schemas.openxmlformats.org/officeDocument/2006/relationships" id="257" r:id="Re57a705b66a34495"/>
    <p:sldId xmlns:r="http://schemas.openxmlformats.org/officeDocument/2006/relationships" id="258" r:id="Rd4a5dafcddfe45df"/>
    <p:sldId xmlns:r="http://schemas.openxmlformats.org/officeDocument/2006/relationships" id="259" r:id="Ra4d8a80420224a8a"/>
    <p:sldId xmlns:r="http://schemas.openxmlformats.org/officeDocument/2006/relationships" id="260" r:id="R7e940efbd7c641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ed22deecb846a8" /><Relationship Type="http://schemas.openxmlformats.org/officeDocument/2006/relationships/slide" Target="/ppt/slides/slide1.xml" Id="Rd2074422daf94c3b" /><Relationship Type="http://schemas.openxmlformats.org/officeDocument/2006/relationships/slide" Target="/ppt/slides/slide2.xml" Id="Re57a705b66a34495" /><Relationship Type="http://schemas.openxmlformats.org/officeDocument/2006/relationships/slide" Target="/ppt/slides/slide3.xml" Id="Rd4a5dafcddfe45df" /><Relationship Type="http://schemas.openxmlformats.org/officeDocument/2006/relationships/slide" Target="/ppt/slides/slide4.xml" Id="Ra4d8a80420224a8a" /><Relationship Type="http://schemas.openxmlformats.org/officeDocument/2006/relationships/slide" Target="/ppt/slides/slide5.xml" Id="R7e940efbd7c641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58f3dba94340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847fcb23845fc" /><Relationship Type="http://schemas.openxmlformats.org/officeDocument/2006/relationships/theme" Target="/ppt/slideMasters/theme/theme1.xml" Id="R898db8c2fc0c42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e847fcb23845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9ff12f08545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aec4e593a48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a4005497545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e6036bb1849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3cfcdfa3843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EXPRESS GUTTA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EXPRESS 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EXPRESS GUTTA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EXPRESS 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EXPRESS 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EXPRESS 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998 937 892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EXPRESS GUTTA AS</a:t>
            </a:r>
          </a:p>
        </p:txBody>
      </p:sp>
    </p:spTree>
  </p:cSld>
  <p:clrMapOvr>
    <a:masterClrMapping xmlns:a="http://schemas.openxmlformats.org/drawingml/2006/main"/>
  </p:clrMapOvr>
</p:sld>
</file>