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bdc288804245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f2ce9a87c94e53"/>
  </p:sldMasterIdLst>
  <p:sldIdLst>
    <p:sldId xmlns:r="http://schemas.openxmlformats.org/officeDocument/2006/relationships" id="256" r:id="R4bd7f8484bd940c2"/>
    <p:sldId xmlns:r="http://schemas.openxmlformats.org/officeDocument/2006/relationships" id="257" r:id="R7a887b91a075441d"/>
    <p:sldId xmlns:r="http://schemas.openxmlformats.org/officeDocument/2006/relationships" id="258" r:id="R46c39e8654764e82"/>
    <p:sldId xmlns:r="http://schemas.openxmlformats.org/officeDocument/2006/relationships" id="259" r:id="R8c196c70ebb145d5"/>
    <p:sldId xmlns:r="http://schemas.openxmlformats.org/officeDocument/2006/relationships" id="260" r:id="R9943ee1307164e30"/>
    <p:sldId xmlns:r="http://schemas.openxmlformats.org/officeDocument/2006/relationships" id="261" r:id="Rbcb388dac9b64c5c"/>
    <p:sldId xmlns:r="http://schemas.openxmlformats.org/officeDocument/2006/relationships" id="262" r:id="Rac5159c7c0d643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f2ce9a87c94e53" /><Relationship Type="http://schemas.openxmlformats.org/officeDocument/2006/relationships/slide" Target="/ppt/slides/slide1.xml" Id="R4bd7f8484bd940c2" /><Relationship Type="http://schemas.openxmlformats.org/officeDocument/2006/relationships/slide" Target="/ppt/slides/slide2.xml" Id="R7a887b91a075441d" /><Relationship Type="http://schemas.openxmlformats.org/officeDocument/2006/relationships/slide" Target="/ppt/slides/slide3.xml" Id="R46c39e8654764e82" /><Relationship Type="http://schemas.openxmlformats.org/officeDocument/2006/relationships/slide" Target="/ppt/slides/slide4.xml" Id="R8c196c70ebb145d5" /><Relationship Type="http://schemas.openxmlformats.org/officeDocument/2006/relationships/slide" Target="/ppt/slides/slide5.xml" Id="R9943ee1307164e30" /><Relationship Type="http://schemas.openxmlformats.org/officeDocument/2006/relationships/slide" Target="/ppt/slides/slide6.xml" Id="Rbcb388dac9b64c5c" /><Relationship Type="http://schemas.openxmlformats.org/officeDocument/2006/relationships/slide" Target="/ppt/slides/slide7.xml" Id="Rac5159c7c0d643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7fd9de85bb4a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53afa80364eab" /><Relationship Type="http://schemas.openxmlformats.org/officeDocument/2006/relationships/theme" Target="/ppt/slideMasters/theme/theme1.xml" Id="R4634a09086e041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253afa80364e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7e9cca87140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ffa281cae40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fda83f4fa45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66d2cc18640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92912f68a49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01334c07045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74e095c614d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VOGEL &amp; DAHL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VOGEL &amp; 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VOGEL &amp; DAHL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VOGEL &amp; 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VOGEL &amp; 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VOGEL &amp; 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133 350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101 182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507 930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553 231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VOGEL &amp; 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TRINE LISE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VOGEL PATRICK ANTHONY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VOGEL &amp; 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Korsgata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patrickav@gmail.com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998 937 582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VOGEL &amp; DAHL AS</a:t>
            </a:r>
          </a:p>
        </p:txBody>
      </p:sp>
    </p:spTree>
  </p:cSld>
  <p:clrMapOvr>
    <a:masterClrMapping xmlns:a="http://schemas.openxmlformats.org/drawingml/2006/main"/>
  </p:clrMapOvr>
</p:sld>
</file>