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4771de88ee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2eabb463b34425"/>
  </p:sldMasterIdLst>
  <p:sldIdLst>
    <p:sldId xmlns:r="http://schemas.openxmlformats.org/officeDocument/2006/relationships" id="256" r:id="Rc6f0cd9cc36e480e"/>
    <p:sldId xmlns:r="http://schemas.openxmlformats.org/officeDocument/2006/relationships" id="257" r:id="Rfbb3e43311ab44b6"/>
    <p:sldId xmlns:r="http://schemas.openxmlformats.org/officeDocument/2006/relationships" id="258" r:id="Re0728f7a653f4e61"/>
    <p:sldId xmlns:r="http://schemas.openxmlformats.org/officeDocument/2006/relationships" id="259" r:id="R18cccb21b6d94e4f"/>
    <p:sldId xmlns:r="http://schemas.openxmlformats.org/officeDocument/2006/relationships" id="260" r:id="R956a59970bbb4d61"/>
    <p:sldId xmlns:r="http://schemas.openxmlformats.org/officeDocument/2006/relationships" id="261" r:id="Rbc1e60b7b0dd48ba"/>
    <p:sldId xmlns:r="http://schemas.openxmlformats.org/officeDocument/2006/relationships" id="262" r:id="R5d998a59c7b443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eabb463b34425" /><Relationship Type="http://schemas.openxmlformats.org/officeDocument/2006/relationships/slide" Target="/ppt/slides/slide1.xml" Id="Rc6f0cd9cc36e480e" /><Relationship Type="http://schemas.openxmlformats.org/officeDocument/2006/relationships/slide" Target="/ppt/slides/slide2.xml" Id="Rfbb3e43311ab44b6" /><Relationship Type="http://schemas.openxmlformats.org/officeDocument/2006/relationships/slide" Target="/ppt/slides/slide3.xml" Id="Re0728f7a653f4e61" /><Relationship Type="http://schemas.openxmlformats.org/officeDocument/2006/relationships/slide" Target="/ppt/slides/slide4.xml" Id="R18cccb21b6d94e4f" /><Relationship Type="http://schemas.openxmlformats.org/officeDocument/2006/relationships/slide" Target="/ppt/slides/slide5.xml" Id="R956a59970bbb4d61" /><Relationship Type="http://schemas.openxmlformats.org/officeDocument/2006/relationships/slide" Target="/ppt/slides/slide6.xml" Id="Rbc1e60b7b0dd48ba" /><Relationship Type="http://schemas.openxmlformats.org/officeDocument/2006/relationships/slide" Target="/ppt/slides/slide7.xml" Id="R5d998a59c7b443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9faf5ddd1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5fe48653a4169" /><Relationship Type="http://schemas.openxmlformats.org/officeDocument/2006/relationships/theme" Target="/ppt/slideMasters/theme/theme1.xml" Id="R9ec0cf297d6e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45fe48653a41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72a5942e1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db1c58dcb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e24ea8537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3982604264e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0dad3c7724c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afec8a3f941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5ec930aa94f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KONTROLL AS ble etablert [år] og holder til i Selbu.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LIV MARIT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RUDOLF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Botnlia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7580 Selbu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KONTROLL AS</a:t>
            </a:r>
          </a:p>
        </p:txBody>
      </p:sp>
    </p:spTree>
  </p:cSld>
  <p:clrMapOvr>
    <a:masterClrMapping xmlns:a="http://schemas.openxmlformats.org/drawingml/2006/main"/>
  </p:clrMapOvr>
</p:sld>
</file>