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9469df957b42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3400cbb3044650"/>
  </p:sldMasterIdLst>
  <p:sldIdLst>
    <p:sldId xmlns:r="http://schemas.openxmlformats.org/officeDocument/2006/relationships" id="256" r:id="R0a220243d93e4bed"/>
    <p:sldId xmlns:r="http://schemas.openxmlformats.org/officeDocument/2006/relationships" id="257" r:id="R0df8f15402384af3"/>
    <p:sldId xmlns:r="http://schemas.openxmlformats.org/officeDocument/2006/relationships" id="258" r:id="Rdbcf871ee09d46a2"/>
    <p:sldId xmlns:r="http://schemas.openxmlformats.org/officeDocument/2006/relationships" id="259" r:id="R74ed12afa6834c7c"/>
    <p:sldId xmlns:r="http://schemas.openxmlformats.org/officeDocument/2006/relationships" id="260" r:id="Rc03dc624b3ff4d30"/>
    <p:sldId xmlns:r="http://schemas.openxmlformats.org/officeDocument/2006/relationships" id="261" r:id="R1ff96046b7c140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3400cbb3044650" /><Relationship Type="http://schemas.openxmlformats.org/officeDocument/2006/relationships/slide" Target="/ppt/slides/slide1.xml" Id="R0a220243d93e4bed" /><Relationship Type="http://schemas.openxmlformats.org/officeDocument/2006/relationships/slide" Target="/ppt/slides/slide2.xml" Id="R0df8f15402384af3" /><Relationship Type="http://schemas.openxmlformats.org/officeDocument/2006/relationships/slide" Target="/ppt/slides/slide3.xml" Id="Rdbcf871ee09d46a2" /><Relationship Type="http://schemas.openxmlformats.org/officeDocument/2006/relationships/slide" Target="/ppt/slides/slide4.xml" Id="R74ed12afa6834c7c" /><Relationship Type="http://schemas.openxmlformats.org/officeDocument/2006/relationships/slide" Target="/ppt/slides/slide5.xml" Id="Rc03dc624b3ff4d30" /><Relationship Type="http://schemas.openxmlformats.org/officeDocument/2006/relationships/slide" Target="/ppt/slides/slide6.xml" Id="R1ff96046b7c140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03259cb64c46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3a02221ca46e8" /><Relationship Type="http://schemas.openxmlformats.org/officeDocument/2006/relationships/theme" Target="/ppt/slideMasters/theme/theme1.xml" Id="R1ec928e7cb7444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43a02221ca46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4c70e58b34d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f481545a548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df39352a84d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7acadb87b41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46864b8704b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c19db9f954b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HEGGEBØ REGNSKAP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HEGGEBØ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HEGGEBØ REGNSKAP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HEGGEBØ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HEGGEBØ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HEGGEBØ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970 606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774 027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774 127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658 624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716 442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HEGGEBØ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kariheggebo@gmail.com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998 935 644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HEGGEBØ REGNSKAP</a:t>
            </a:r>
          </a:p>
        </p:txBody>
      </p:sp>
    </p:spTree>
  </p:cSld>
  <p:clrMapOvr>
    <a:masterClrMapping xmlns:a="http://schemas.openxmlformats.org/drawingml/2006/main"/>
  </p:clrMapOvr>
</p:sld>
</file>