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a79a7430394f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adc0e9050f43d5"/>
  </p:sldMasterIdLst>
  <p:sldIdLst>
    <p:sldId xmlns:r="http://schemas.openxmlformats.org/officeDocument/2006/relationships" id="256" r:id="R7e741ffbfa44406b"/>
    <p:sldId xmlns:r="http://schemas.openxmlformats.org/officeDocument/2006/relationships" id="257" r:id="Rf443fc37e1124b91"/>
    <p:sldId xmlns:r="http://schemas.openxmlformats.org/officeDocument/2006/relationships" id="258" r:id="R923908fd0bcc4456"/>
    <p:sldId xmlns:r="http://schemas.openxmlformats.org/officeDocument/2006/relationships" id="259" r:id="R479ec1ba1b0f46e0"/>
    <p:sldId xmlns:r="http://schemas.openxmlformats.org/officeDocument/2006/relationships" id="260" r:id="Rb7d510645f9c4baa"/>
    <p:sldId xmlns:r="http://schemas.openxmlformats.org/officeDocument/2006/relationships" id="261" r:id="R26c92ebd7bd94949"/>
    <p:sldId xmlns:r="http://schemas.openxmlformats.org/officeDocument/2006/relationships" id="262" r:id="Re141f3b8822e4c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adc0e9050f43d5" /><Relationship Type="http://schemas.openxmlformats.org/officeDocument/2006/relationships/slide" Target="/ppt/slides/slide1.xml" Id="R7e741ffbfa44406b" /><Relationship Type="http://schemas.openxmlformats.org/officeDocument/2006/relationships/slide" Target="/ppt/slides/slide2.xml" Id="Rf443fc37e1124b91" /><Relationship Type="http://schemas.openxmlformats.org/officeDocument/2006/relationships/slide" Target="/ppt/slides/slide3.xml" Id="R923908fd0bcc4456" /><Relationship Type="http://schemas.openxmlformats.org/officeDocument/2006/relationships/slide" Target="/ppt/slides/slide4.xml" Id="R479ec1ba1b0f46e0" /><Relationship Type="http://schemas.openxmlformats.org/officeDocument/2006/relationships/slide" Target="/ppt/slides/slide5.xml" Id="Rb7d510645f9c4baa" /><Relationship Type="http://schemas.openxmlformats.org/officeDocument/2006/relationships/slide" Target="/ppt/slides/slide6.xml" Id="R26c92ebd7bd94949" /><Relationship Type="http://schemas.openxmlformats.org/officeDocument/2006/relationships/slide" Target="/ppt/slides/slide7.xml" Id="Re141f3b8822e4c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9a90e089c04f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c8653754146c4" /><Relationship Type="http://schemas.openxmlformats.org/officeDocument/2006/relationships/theme" Target="/ppt/slideMasters/theme/theme1.xml" Id="Rcdff7ad0d7f548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1c8653754146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fbf48f3d049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c7717a4e341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c8dc20a8643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253a2d55144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28831bb4e40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865064c5c40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2ab2993084b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SANDMO BILSERVICE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SANDMO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SANDMO BILSERVICE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SANDMO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SANDMO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SANDMO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7 189 236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1 626 610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SANDMO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SANDMO JOHNY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SANDMO TERJE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SANDMO ROY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SANDMO BILSERVICE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Syretårnet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998 933 331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SANDMO BILSERVICE AS</a:t>
            </a:r>
          </a:p>
        </p:txBody>
      </p:sp>
    </p:spTree>
  </p:cSld>
  <p:clrMapOvr>
    <a:masterClrMapping xmlns:a="http://schemas.openxmlformats.org/drawingml/2006/main"/>
  </p:clrMapOvr>
</p:sld>
</file>