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698e63b3a549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ae1d18baab4d70"/>
  </p:sldMasterIdLst>
  <p:sldIdLst>
    <p:sldId xmlns:r="http://schemas.openxmlformats.org/officeDocument/2006/relationships" id="256" r:id="Rab18e73526ba4796"/>
    <p:sldId xmlns:r="http://schemas.openxmlformats.org/officeDocument/2006/relationships" id="257" r:id="R25e865147b8943a7"/>
    <p:sldId xmlns:r="http://schemas.openxmlformats.org/officeDocument/2006/relationships" id="258" r:id="R7a2835e51e404d2d"/>
    <p:sldId xmlns:r="http://schemas.openxmlformats.org/officeDocument/2006/relationships" id="259" r:id="R9f1b3ac1af744326"/>
    <p:sldId xmlns:r="http://schemas.openxmlformats.org/officeDocument/2006/relationships" id="260" r:id="Rd30151217dfb40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ae1d18baab4d70" /><Relationship Type="http://schemas.openxmlformats.org/officeDocument/2006/relationships/slide" Target="/ppt/slides/slide1.xml" Id="Rab18e73526ba4796" /><Relationship Type="http://schemas.openxmlformats.org/officeDocument/2006/relationships/slide" Target="/ppt/slides/slide2.xml" Id="R25e865147b8943a7" /><Relationship Type="http://schemas.openxmlformats.org/officeDocument/2006/relationships/slide" Target="/ppt/slides/slide3.xml" Id="R7a2835e51e404d2d" /><Relationship Type="http://schemas.openxmlformats.org/officeDocument/2006/relationships/slide" Target="/ppt/slides/slide4.xml" Id="R9f1b3ac1af744326" /><Relationship Type="http://schemas.openxmlformats.org/officeDocument/2006/relationships/slide" Target="/ppt/slides/slide5.xml" Id="Rd30151217dfb40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33d5a4c60243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b4cde06b84f70" /><Relationship Type="http://schemas.openxmlformats.org/officeDocument/2006/relationships/theme" Target="/ppt/slideMasters/theme/theme1.xml" Id="Receacda493d645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cb4cde06b84f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950d388ce46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b8d741fc64d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e0a50b91147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17153f04b48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e4a8e54b948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MILJØFASADER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MILJØFASADER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MILJØFASADER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MILJØFASADER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MILJØFASADER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MILJØFASADER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998 929 199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MILJØFASADER AS</a:t>
            </a:r>
          </a:p>
        </p:txBody>
      </p:sp>
    </p:spTree>
  </p:cSld>
  <p:clrMapOvr>
    <a:masterClrMapping xmlns:a="http://schemas.openxmlformats.org/drawingml/2006/main"/>
  </p:clrMapOvr>
</p:sld>
</file>