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84c8e842a647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c8ecd5e94840d5"/>
  </p:sldMasterIdLst>
  <p:sldIdLst>
    <p:sldId xmlns:r="http://schemas.openxmlformats.org/officeDocument/2006/relationships" id="256" r:id="R4dc6049e1df846ed"/>
    <p:sldId xmlns:r="http://schemas.openxmlformats.org/officeDocument/2006/relationships" id="257" r:id="Rcf39c1e227c14f10"/>
    <p:sldId xmlns:r="http://schemas.openxmlformats.org/officeDocument/2006/relationships" id="258" r:id="Raeac4ab82379409e"/>
    <p:sldId xmlns:r="http://schemas.openxmlformats.org/officeDocument/2006/relationships" id="259" r:id="R432e718e3af14296"/>
    <p:sldId xmlns:r="http://schemas.openxmlformats.org/officeDocument/2006/relationships" id="260" r:id="Rdbd000a7a9fd4182"/>
    <p:sldId xmlns:r="http://schemas.openxmlformats.org/officeDocument/2006/relationships" id="261" r:id="Rd18a82cbcfd64813"/>
    <p:sldId xmlns:r="http://schemas.openxmlformats.org/officeDocument/2006/relationships" id="262" r:id="R0d3101754beb4a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c8ecd5e94840d5" /><Relationship Type="http://schemas.openxmlformats.org/officeDocument/2006/relationships/slide" Target="/ppt/slides/slide1.xml" Id="R4dc6049e1df846ed" /><Relationship Type="http://schemas.openxmlformats.org/officeDocument/2006/relationships/slide" Target="/ppt/slides/slide2.xml" Id="Rcf39c1e227c14f10" /><Relationship Type="http://schemas.openxmlformats.org/officeDocument/2006/relationships/slide" Target="/ppt/slides/slide3.xml" Id="Raeac4ab82379409e" /><Relationship Type="http://schemas.openxmlformats.org/officeDocument/2006/relationships/slide" Target="/ppt/slides/slide4.xml" Id="R432e718e3af14296" /><Relationship Type="http://schemas.openxmlformats.org/officeDocument/2006/relationships/slide" Target="/ppt/slides/slide5.xml" Id="Rdbd000a7a9fd4182" /><Relationship Type="http://schemas.openxmlformats.org/officeDocument/2006/relationships/slide" Target="/ppt/slides/slide6.xml" Id="Rd18a82cbcfd64813" /><Relationship Type="http://schemas.openxmlformats.org/officeDocument/2006/relationships/slide" Target="/ppt/slides/slide7.xml" Id="R0d3101754beb4a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37a082142f42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047ceca2f43b8" /><Relationship Type="http://schemas.openxmlformats.org/officeDocument/2006/relationships/theme" Target="/ppt/slideMasters/theme/theme1.xml" Id="R1db8935a71bf4a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f047ceca2f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51961ee9942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b1e7f09354c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dd615222f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251052d6b41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084efc57645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70e56fcfe4f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2dbc89a0741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BELLEZZA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BELLEZZA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BELLEZZA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BELLEZZA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BELLEZZA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BELLEZZA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4 775 327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1 249 017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223 587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2 844 426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BELLEZZA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HILDE ANITA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BUGGE LARS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BELLEZZA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998 928 877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BELLEZZA NORGE AS</a:t>
            </a:r>
          </a:p>
        </p:txBody>
      </p:sp>
    </p:spTree>
  </p:cSld>
  <p:clrMapOvr>
    <a:masterClrMapping xmlns:a="http://schemas.openxmlformats.org/drawingml/2006/main"/>
  </p:clrMapOvr>
</p:sld>
</file>