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e873079462f485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b9883ee95204a27"/>
  </p:sldMasterIdLst>
  <p:sldIdLst>
    <p:sldId xmlns:r="http://schemas.openxmlformats.org/officeDocument/2006/relationships" id="256" r:id="R8e76831db4e44dcf"/>
    <p:sldId xmlns:r="http://schemas.openxmlformats.org/officeDocument/2006/relationships" id="257" r:id="R7aed5df4cc7e4968"/>
    <p:sldId xmlns:r="http://schemas.openxmlformats.org/officeDocument/2006/relationships" id="258" r:id="Rb63b4eb93254475e"/>
    <p:sldId xmlns:r="http://schemas.openxmlformats.org/officeDocument/2006/relationships" id="259" r:id="R55160dcbab25426e"/>
    <p:sldId xmlns:r="http://schemas.openxmlformats.org/officeDocument/2006/relationships" id="260" r:id="Rf5a547e680f24df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b9883ee95204a27" /><Relationship Type="http://schemas.openxmlformats.org/officeDocument/2006/relationships/slide" Target="/ppt/slides/slide1.xml" Id="R8e76831db4e44dcf" /><Relationship Type="http://schemas.openxmlformats.org/officeDocument/2006/relationships/slide" Target="/ppt/slides/slide2.xml" Id="R7aed5df4cc7e4968" /><Relationship Type="http://schemas.openxmlformats.org/officeDocument/2006/relationships/slide" Target="/ppt/slides/slide3.xml" Id="Rb63b4eb93254475e" /><Relationship Type="http://schemas.openxmlformats.org/officeDocument/2006/relationships/slide" Target="/ppt/slides/slide4.xml" Id="R55160dcbab25426e" /><Relationship Type="http://schemas.openxmlformats.org/officeDocument/2006/relationships/slide" Target="/ppt/slides/slide5.xml" Id="Rf5a547e680f24df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a2e83fe8ae44af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128f54c1a84c4e" /><Relationship Type="http://schemas.openxmlformats.org/officeDocument/2006/relationships/theme" Target="/ppt/slideMasters/theme/theme1.xml" Id="R4bf370dab3f54fd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8128f54c1a84c4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d116abd83b4a0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5c8f7804f7427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a27a5113834af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b0d28623a041e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89e8cd97ca4eb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DINFLORIDAFERIE.NO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DINFLORIDAFERIE.NO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DINFLORIDAFERIE.NO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DINFLORIDAFERIE.NO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DINFLORIDAFERIE.NO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DINFLORIDAFERIE.NO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998 928 540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DINFLORIDAFERIE.NO AS</a:t>
            </a:r>
          </a:p>
        </p:txBody>
      </p:sp>
    </p:spTree>
  </p:cSld>
  <p:clrMapOvr>
    <a:masterClrMapping xmlns:a="http://schemas.openxmlformats.org/drawingml/2006/main"/>
  </p:clrMapOvr>
</p:sld>
</file>