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59362d337d46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fe910026274c31"/>
  </p:sldMasterIdLst>
  <p:sldIdLst>
    <p:sldId xmlns:r="http://schemas.openxmlformats.org/officeDocument/2006/relationships" id="256" r:id="Ra41088c8b8b54cc8"/>
    <p:sldId xmlns:r="http://schemas.openxmlformats.org/officeDocument/2006/relationships" id="257" r:id="R45f61d90cf424ec8"/>
    <p:sldId xmlns:r="http://schemas.openxmlformats.org/officeDocument/2006/relationships" id="258" r:id="Rd8b9b42f386b4b76"/>
    <p:sldId xmlns:r="http://schemas.openxmlformats.org/officeDocument/2006/relationships" id="259" r:id="Rb080a751d3d244a1"/>
    <p:sldId xmlns:r="http://schemas.openxmlformats.org/officeDocument/2006/relationships" id="260" r:id="R460a5d75b80341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fe910026274c31" /><Relationship Type="http://schemas.openxmlformats.org/officeDocument/2006/relationships/slide" Target="/ppt/slides/slide1.xml" Id="Ra41088c8b8b54cc8" /><Relationship Type="http://schemas.openxmlformats.org/officeDocument/2006/relationships/slide" Target="/ppt/slides/slide2.xml" Id="R45f61d90cf424ec8" /><Relationship Type="http://schemas.openxmlformats.org/officeDocument/2006/relationships/slide" Target="/ppt/slides/slide3.xml" Id="Rd8b9b42f386b4b76" /><Relationship Type="http://schemas.openxmlformats.org/officeDocument/2006/relationships/slide" Target="/ppt/slides/slide4.xml" Id="Rb080a751d3d244a1" /><Relationship Type="http://schemas.openxmlformats.org/officeDocument/2006/relationships/slide" Target="/ppt/slides/slide5.xml" Id="R460a5d75b80341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c7fcfa678c4d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026b733dd4c05" /><Relationship Type="http://schemas.openxmlformats.org/officeDocument/2006/relationships/theme" Target="/ppt/slideMasters/theme/theme1.xml" Id="R9eaecf1762bb41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1026b733dd4c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53b6b46f44e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4c801a62f46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67bb73e9c43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87c7bcd814f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6a0e2ba1343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BITANI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BITANI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BITANI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BITANI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BITANI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BITANI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998 924 952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BITANI AS</a:t>
            </a:r>
          </a:p>
        </p:txBody>
      </p:sp>
    </p:spTree>
  </p:cSld>
  <p:clrMapOvr>
    <a:masterClrMapping xmlns:a="http://schemas.openxmlformats.org/drawingml/2006/main"/>
  </p:clrMapOvr>
</p:sld>
</file>