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2754d7dd2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6e107fd1e48b6"/>
  </p:sldMasterIdLst>
  <p:sldIdLst>
    <p:sldId xmlns:r="http://schemas.openxmlformats.org/officeDocument/2006/relationships" id="256" r:id="Rd6d43a1c51454f79"/>
    <p:sldId xmlns:r="http://schemas.openxmlformats.org/officeDocument/2006/relationships" id="257" r:id="Rc4b23b93d83e467f"/>
    <p:sldId xmlns:r="http://schemas.openxmlformats.org/officeDocument/2006/relationships" id="258" r:id="R9096199a97bb4c59"/>
    <p:sldId xmlns:r="http://schemas.openxmlformats.org/officeDocument/2006/relationships" id="259" r:id="R436723aa1add4bac"/>
    <p:sldId xmlns:r="http://schemas.openxmlformats.org/officeDocument/2006/relationships" id="260" r:id="R05f27fb3052e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6e107fd1e48b6" /><Relationship Type="http://schemas.openxmlformats.org/officeDocument/2006/relationships/slide" Target="/ppt/slides/slide1.xml" Id="Rd6d43a1c51454f79" /><Relationship Type="http://schemas.openxmlformats.org/officeDocument/2006/relationships/slide" Target="/ppt/slides/slide2.xml" Id="Rc4b23b93d83e467f" /><Relationship Type="http://schemas.openxmlformats.org/officeDocument/2006/relationships/slide" Target="/ppt/slides/slide3.xml" Id="R9096199a97bb4c59" /><Relationship Type="http://schemas.openxmlformats.org/officeDocument/2006/relationships/slide" Target="/ppt/slides/slide4.xml" Id="R436723aa1add4bac" /><Relationship Type="http://schemas.openxmlformats.org/officeDocument/2006/relationships/slide" Target="/ppt/slides/slide5.xml" Id="R05f27fb3052e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6ab972755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e0dba7b040eb" /><Relationship Type="http://schemas.openxmlformats.org/officeDocument/2006/relationships/theme" Target="/ppt/slideMasters/theme/theme1.xml" Id="Rd7e964f80862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2e0dba7b0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68f1fb0b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63cb9238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e6d930ec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a9993989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deff050e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RAKNES VENTURE 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RAKNES VENTURE 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RAKNES VENTURE 1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RAKNES VENTURE 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RAKNES VENTURE 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RAKNES VENTURE 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998 923 913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RAKNES VENTURE 1</a:t>
            </a:r>
          </a:p>
        </p:txBody>
      </p:sp>
    </p:spTree>
  </p:cSld>
  <p:clrMapOvr>
    <a:masterClrMapping xmlns:a="http://schemas.openxmlformats.org/drawingml/2006/main"/>
  </p:clrMapOvr>
</p:sld>
</file>