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51ce09fa754e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7f7aa9174a4747"/>
  </p:sldMasterIdLst>
  <p:sldIdLst>
    <p:sldId xmlns:r="http://schemas.openxmlformats.org/officeDocument/2006/relationships" id="256" r:id="R64cc7ec8409d4bcf"/>
    <p:sldId xmlns:r="http://schemas.openxmlformats.org/officeDocument/2006/relationships" id="257" r:id="R82dc799e44a342a7"/>
    <p:sldId xmlns:r="http://schemas.openxmlformats.org/officeDocument/2006/relationships" id="258" r:id="Re98522963fcd4497"/>
    <p:sldId xmlns:r="http://schemas.openxmlformats.org/officeDocument/2006/relationships" id="259" r:id="Rfa050f207d5041f8"/>
    <p:sldId xmlns:r="http://schemas.openxmlformats.org/officeDocument/2006/relationships" id="260" r:id="Rdbf24d478a0c4aef"/>
    <p:sldId xmlns:r="http://schemas.openxmlformats.org/officeDocument/2006/relationships" id="261" r:id="R8b00ce691aa64d24"/>
    <p:sldId xmlns:r="http://schemas.openxmlformats.org/officeDocument/2006/relationships" id="262" r:id="R7fd2155a6d5e40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f7aa9174a4747" /><Relationship Type="http://schemas.openxmlformats.org/officeDocument/2006/relationships/slide" Target="/ppt/slides/slide1.xml" Id="R64cc7ec8409d4bcf" /><Relationship Type="http://schemas.openxmlformats.org/officeDocument/2006/relationships/slide" Target="/ppt/slides/slide2.xml" Id="R82dc799e44a342a7" /><Relationship Type="http://schemas.openxmlformats.org/officeDocument/2006/relationships/slide" Target="/ppt/slides/slide3.xml" Id="Re98522963fcd4497" /><Relationship Type="http://schemas.openxmlformats.org/officeDocument/2006/relationships/slide" Target="/ppt/slides/slide4.xml" Id="Rfa050f207d5041f8" /><Relationship Type="http://schemas.openxmlformats.org/officeDocument/2006/relationships/slide" Target="/ppt/slides/slide5.xml" Id="Rdbf24d478a0c4aef" /><Relationship Type="http://schemas.openxmlformats.org/officeDocument/2006/relationships/slide" Target="/ppt/slides/slide6.xml" Id="R8b00ce691aa64d24" /><Relationship Type="http://schemas.openxmlformats.org/officeDocument/2006/relationships/slide" Target="/ppt/slides/slide7.xml" Id="R7fd2155a6d5e40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6918b47d14a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05dbe190e4c81" /><Relationship Type="http://schemas.openxmlformats.org/officeDocument/2006/relationships/theme" Target="/ppt/slideMasters/theme/theme1.xml" Id="Re9a28aed33d748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f05dbe190e4c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0c85560af48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a53660f4b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7cd27c8b143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d7318deaa47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ea39d9e6745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3d968e14b45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e835beda543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HOFF SCENETEKNIKK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 SCENETEKNIKK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131 686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 ESTHER 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 FRED RANDOLF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998 913 624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SCENETEKNIKK AS</a:t>
            </a:r>
          </a:p>
        </p:txBody>
      </p:sp>
    </p:spTree>
  </p:cSld>
  <p:clrMapOvr>
    <a:masterClrMapping xmlns:a="http://schemas.openxmlformats.org/drawingml/2006/main"/>
  </p:clrMapOvr>
</p:sld>
</file>