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7c26558d0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a1e0daefd4afe"/>
  </p:sldMasterIdLst>
  <p:sldIdLst>
    <p:sldId xmlns:r="http://schemas.openxmlformats.org/officeDocument/2006/relationships" id="256" r:id="R18cfc18c13434219"/>
    <p:sldId xmlns:r="http://schemas.openxmlformats.org/officeDocument/2006/relationships" id="257" r:id="R95afac0fd81b45c2"/>
    <p:sldId xmlns:r="http://schemas.openxmlformats.org/officeDocument/2006/relationships" id="258" r:id="R72956cf98385452c"/>
    <p:sldId xmlns:r="http://schemas.openxmlformats.org/officeDocument/2006/relationships" id="259" r:id="R4c1573b6b2034b19"/>
    <p:sldId xmlns:r="http://schemas.openxmlformats.org/officeDocument/2006/relationships" id="260" r:id="R8b92dfd2934848d9"/>
    <p:sldId xmlns:r="http://schemas.openxmlformats.org/officeDocument/2006/relationships" id="261" r:id="Rfee5433603b54d65"/>
    <p:sldId xmlns:r="http://schemas.openxmlformats.org/officeDocument/2006/relationships" id="262" r:id="R9ed1ff4f85c3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a1e0daefd4afe" /><Relationship Type="http://schemas.openxmlformats.org/officeDocument/2006/relationships/slide" Target="/ppt/slides/slide1.xml" Id="R18cfc18c13434219" /><Relationship Type="http://schemas.openxmlformats.org/officeDocument/2006/relationships/slide" Target="/ppt/slides/slide2.xml" Id="R95afac0fd81b45c2" /><Relationship Type="http://schemas.openxmlformats.org/officeDocument/2006/relationships/slide" Target="/ppt/slides/slide3.xml" Id="R72956cf98385452c" /><Relationship Type="http://schemas.openxmlformats.org/officeDocument/2006/relationships/slide" Target="/ppt/slides/slide4.xml" Id="R4c1573b6b2034b19" /><Relationship Type="http://schemas.openxmlformats.org/officeDocument/2006/relationships/slide" Target="/ppt/slides/slide5.xml" Id="R8b92dfd2934848d9" /><Relationship Type="http://schemas.openxmlformats.org/officeDocument/2006/relationships/slide" Target="/ppt/slides/slide6.xml" Id="Rfee5433603b54d65" /><Relationship Type="http://schemas.openxmlformats.org/officeDocument/2006/relationships/slide" Target="/ppt/slides/slide7.xml" Id="R9ed1ff4f85c3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1d811b8be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bb35a95884b73" /><Relationship Type="http://schemas.openxmlformats.org/officeDocument/2006/relationships/theme" Target="/ppt/slideMasters/theme/theme1.xml" Id="R489e275d385d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bb35a9588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8920356f44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dabccd898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6302c1898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8c4e0b8b4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9e31d9e8847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dd5741579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e6e0a599b44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 SPORT &amp; LONGNET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 SPORT &amp; LONGNET A/S ble etablert [år] og holder til i Strandvik.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127 675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595 503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 KÅRE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Strandvikvegen 291A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5643 Strandvik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998 910 641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 SPORT &amp; LONGNET A/S</a:t>
            </a:r>
          </a:p>
        </p:txBody>
      </p:sp>
    </p:spTree>
  </p:cSld>
  <p:clrMapOvr>
    <a:masterClrMapping xmlns:a="http://schemas.openxmlformats.org/drawingml/2006/main"/>
  </p:clrMapOvr>
</p:sld>
</file>