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4eb0dab7834d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67f55921204f08"/>
  </p:sldMasterIdLst>
  <p:sldIdLst>
    <p:sldId xmlns:r="http://schemas.openxmlformats.org/officeDocument/2006/relationships" id="256" r:id="R6ff2681366874310"/>
    <p:sldId xmlns:r="http://schemas.openxmlformats.org/officeDocument/2006/relationships" id="257" r:id="R585d23dc85f240ae"/>
    <p:sldId xmlns:r="http://schemas.openxmlformats.org/officeDocument/2006/relationships" id="258" r:id="R50405ee9a37248c4"/>
    <p:sldId xmlns:r="http://schemas.openxmlformats.org/officeDocument/2006/relationships" id="259" r:id="R285f8d7a7b1c42be"/>
    <p:sldId xmlns:r="http://schemas.openxmlformats.org/officeDocument/2006/relationships" id="260" r:id="R54fb131314364686"/>
    <p:sldId xmlns:r="http://schemas.openxmlformats.org/officeDocument/2006/relationships" id="261" r:id="R2a8d328d27274d19"/>
    <p:sldId xmlns:r="http://schemas.openxmlformats.org/officeDocument/2006/relationships" id="262" r:id="R878af17551f2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7f55921204f08" /><Relationship Type="http://schemas.openxmlformats.org/officeDocument/2006/relationships/slide" Target="/ppt/slides/slide1.xml" Id="R6ff2681366874310" /><Relationship Type="http://schemas.openxmlformats.org/officeDocument/2006/relationships/slide" Target="/ppt/slides/slide2.xml" Id="R585d23dc85f240ae" /><Relationship Type="http://schemas.openxmlformats.org/officeDocument/2006/relationships/slide" Target="/ppt/slides/slide3.xml" Id="R50405ee9a37248c4" /><Relationship Type="http://schemas.openxmlformats.org/officeDocument/2006/relationships/slide" Target="/ppt/slides/slide4.xml" Id="R285f8d7a7b1c42be" /><Relationship Type="http://schemas.openxmlformats.org/officeDocument/2006/relationships/slide" Target="/ppt/slides/slide5.xml" Id="R54fb131314364686" /><Relationship Type="http://schemas.openxmlformats.org/officeDocument/2006/relationships/slide" Target="/ppt/slides/slide6.xml" Id="R2a8d328d27274d19" /><Relationship Type="http://schemas.openxmlformats.org/officeDocument/2006/relationships/slide" Target="/ppt/slides/slide7.xml" Id="R878af17551f2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b4534acd142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7e33c6ec9479d" /><Relationship Type="http://schemas.openxmlformats.org/officeDocument/2006/relationships/theme" Target="/ppt/slideMasters/theme/theme1.xml" Id="Rbddbb06c949949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7e33c6ec947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529be30a2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a8f3c556440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2eb417423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62f4c832b47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73925d5024a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323ceca2847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2241351eb4b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515 001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ERLING GRIMSTVEDT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Valkyrjegata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998 908 981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RATOR HOLDING AS</a:t>
            </a:r>
          </a:p>
        </p:txBody>
      </p:sp>
    </p:spTree>
  </p:cSld>
  <p:clrMapOvr>
    <a:masterClrMapping xmlns:a="http://schemas.openxmlformats.org/drawingml/2006/main"/>
  </p:clrMapOvr>
</p:sld>
</file>