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11e863f2bf4f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ead4f92c94cdf"/>
  </p:sldMasterIdLst>
  <p:sldIdLst>
    <p:sldId xmlns:r="http://schemas.openxmlformats.org/officeDocument/2006/relationships" id="256" r:id="R5285b781fdfa4b3e"/>
    <p:sldId xmlns:r="http://schemas.openxmlformats.org/officeDocument/2006/relationships" id="257" r:id="Rce728cc831474833"/>
    <p:sldId xmlns:r="http://schemas.openxmlformats.org/officeDocument/2006/relationships" id="258" r:id="R510c5f540b7a4fe3"/>
    <p:sldId xmlns:r="http://schemas.openxmlformats.org/officeDocument/2006/relationships" id="259" r:id="Rfe5d60fff1314af5"/>
    <p:sldId xmlns:r="http://schemas.openxmlformats.org/officeDocument/2006/relationships" id="260" r:id="R4de0d052fd184720"/>
    <p:sldId xmlns:r="http://schemas.openxmlformats.org/officeDocument/2006/relationships" id="261" r:id="R8c51242a294c4c23"/>
    <p:sldId xmlns:r="http://schemas.openxmlformats.org/officeDocument/2006/relationships" id="262" r:id="Re715a389bab1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ead4f92c94cdf" /><Relationship Type="http://schemas.openxmlformats.org/officeDocument/2006/relationships/slide" Target="/ppt/slides/slide1.xml" Id="R5285b781fdfa4b3e" /><Relationship Type="http://schemas.openxmlformats.org/officeDocument/2006/relationships/slide" Target="/ppt/slides/slide2.xml" Id="Rce728cc831474833" /><Relationship Type="http://schemas.openxmlformats.org/officeDocument/2006/relationships/slide" Target="/ppt/slides/slide3.xml" Id="R510c5f540b7a4fe3" /><Relationship Type="http://schemas.openxmlformats.org/officeDocument/2006/relationships/slide" Target="/ppt/slides/slide4.xml" Id="Rfe5d60fff1314af5" /><Relationship Type="http://schemas.openxmlformats.org/officeDocument/2006/relationships/slide" Target="/ppt/slides/slide5.xml" Id="R4de0d052fd184720" /><Relationship Type="http://schemas.openxmlformats.org/officeDocument/2006/relationships/slide" Target="/ppt/slides/slide6.xml" Id="R8c51242a294c4c23" /><Relationship Type="http://schemas.openxmlformats.org/officeDocument/2006/relationships/slide" Target="/ppt/slides/slide7.xml" Id="Re715a389bab1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d89991beb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979b551b414c" /><Relationship Type="http://schemas.openxmlformats.org/officeDocument/2006/relationships/theme" Target="/ppt/slideMasters/theme/theme1.xml" Id="Rf1c9a8d347b0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6979b551b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d6303311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054d8d1f8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623e6ba69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167af2eb5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40e2f1cc5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56d5ea724c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99fb9fae64f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MNJC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MNJC HOLDING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SYNNES PETTER MARIUS  –  70,1 %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SYNNES HEGE K JACOBSEN  –  29,9 %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Geilåkrane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pmsynnes@ivagard.no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998 907 586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MNJC HOLDING AS</a:t>
            </a:r>
          </a:p>
        </p:txBody>
      </p:sp>
    </p:spTree>
  </p:cSld>
  <p:clrMapOvr>
    <a:masterClrMapping xmlns:a="http://schemas.openxmlformats.org/drawingml/2006/main"/>
  </p:clrMapOvr>
</p:sld>
</file>