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2974cc50be43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63983160cb45a3"/>
  </p:sldMasterIdLst>
  <p:sldIdLst>
    <p:sldId xmlns:r="http://schemas.openxmlformats.org/officeDocument/2006/relationships" id="256" r:id="Ra858582ff94f4f6a"/>
    <p:sldId xmlns:r="http://schemas.openxmlformats.org/officeDocument/2006/relationships" id="257" r:id="R9dbb4a1ad0b9454d"/>
    <p:sldId xmlns:r="http://schemas.openxmlformats.org/officeDocument/2006/relationships" id="258" r:id="Re22d4ed6112748a2"/>
    <p:sldId xmlns:r="http://schemas.openxmlformats.org/officeDocument/2006/relationships" id="259" r:id="R0ffa7156c8f043a3"/>
    <p:sldId xmlns:r="http://schemas.openxmlformats.org/officeDocument/2006/relationships" id="260" r:id="Rcf79b0308bb14686"/>
    <p:sldId xmlns:r="http://schemas.openxmlformats.org/officeDocument/2006/relationships" id="261" r:id="R8c3793812dfd4e56"/>
    <p:sldId xmlns:r="http://schemas.openxmlformats.org/officeDocument/2006/relationships" id="262" r:id="R6b8ce28b877f45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3983160cb45a3" /><Relationship Type="http://schemas.openxmlformats.org/officeDocument/2006/relationships/slide" Target="/ppt/slides/slide1.xml" Id="Ra858582ff94f4f6a" /><Relationship Type="http://schemas.openxmlformats.org/officeDocument/2006/relationships/slide" Target="/ppt/slides/slide2.xml" Id="R9dbb4a1ad0b9454d" /><Relationship Type="http://schemas.openxmlformats.org/officeDocument/2006/relationships/slide" Target="/ppt/slides/slide3.xml" Id="Re22d4ed6112748a2" /><Relationship Type="http://schemas.openxmlformats.org/officeDocument/2006/relationships/slide" Target="/ppt/slides/slide4.xml" Id="R0ffa7156c8f043a3" /><Relationship Type="http://schemas.openxmlformats.org/officeDocument/2006/relationships/slide" Target="/ppt/slides/slide5.xml" Id="Rcf79b0308bb14686" /><Relationship Type="http://schemas.openxmlformats.org/officeDocument/2006/relationships/slide" Target="/ppt/slides/slide6.xml" Id="R8c3793812dfd4e56" /><Relationship Type="http://schemas.openxmlformats.org/officeDocument/2006/relationships/slide" Target="/ppt/slides/slide7.xml" Id="R6b8ce28b877f45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4bd525aa574d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5a608f6b14704" /><Relationship Type="http://schemas.openxmlformats.org/officeDocument/2006/relationships/theme" Target="/ppt/slideMasters/theme/theme1.xml" Id="R00acbbedc11440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e5a608f6b147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2361a6eca4c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5933ce38e44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9e16f1f4249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e4e2d984c4b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21f57519e48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5d7d0e27f47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ccac3d5c248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AVANTOR NYDALSVEIEN 28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NYDALSVEIEN 28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AVANTOR NYDALSVEIEN 28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NYDALSVEIEN 28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NYDALSVEIEN 28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NYDALSVEIEN 28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70 301 234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91 678 992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45 528 112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541 772 627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1 289 638 309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NYDALSVEIEN 28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AVANTOR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NYDALSVEIEN 28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Gullhaug Torg 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post@avantor.no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www.avantor.no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998 906 385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AVANTOR NYDALSVEIEN 28 AS</a:t>
            </a:r>
          </a:p>
        </p:txBody>
      </p:sp>
    </p:spTree>
  </p:cSld>
  <p:clrMapOvr>
    <a:masterClrMapping xmlns:a="http://schemas.openxmlformats.org/drawingml/2006/main"/>
  </p:clrMapOvr>
</p:sld>
</file>