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3066bcaa1142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de8e69c51f429f"/>
  </p:sldMasterIdLst>
  <p:sldIdLst>
    <p:sldId xmlns:r="http://schemas.openxmlformats.org/officeDocument/2006/relationships" id="256" r:id="Rc931cdb982324545"/>
    <p:sldId xmlns:r="http://schemas.openxmlformats.org/officeDocument/2006/relationships" id="257" r:id="R1ec3e27831594e48"/>
    <p:sldId xmlns:r="http://schemas.openxmlformats.org/officeDocument/2006/relationships" id="258" r:id="R6f1e9e32590c427c"/>
    <p:sldId xmlns:r="http://schemas.openxmlformats.org/officeDocument/2006/relationships" id="259" r:id="Rc20016a6426446bf"/>
    <p:sldId xmlns:r="http://schemas.openxmlformats.org/officeDocument/2006/relationships" id="260" r:id="R3855aa06ba054552"/>
    <p:sldId xmlns:r="http://schemas.openxmlformats.org/officeDocument/2006/relationships" id="261" r:id="Rb71f94deedf64ed8"/>
    <p:sldId xmlns:r="http://schemas.openxmlformats.org/officeDocument/2006/relationships" id="262" r:id="Rdc32fadad5ce4b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e8e69c51f429f" /><Relationship Type="http://schemas.openxmlformats.org/officeDocument/2006/relationships/slide" Target="/ppt/slides/slide1.xml" Id="Rc931cdb982324545" /><Relationship Type="http://schemas.openxmlformats.org/officeDocument/2006/relationships/slide" Target="/ppt/slides/slide2.xml" Id="R1ec3e27831594e48" /><Relationship Type="http://schemas.openxmlformats.org/officeDocument/2006/relationships/slide" Target="/ppt/slides/slide3.xml" Id="R6f1e9e32590c427c" /><Relationship Type="http://schemas.openxmlformats.org/officeDocument/2006/relationships/slide" Target="/ppt/slides/slide4.xml" Id="Rc20016a6426446bf" /><Relationship Type="http://schemas.openxmlformats.org/officeDocument/2006/relationships/slide" Target="/ppt/slides/slide5.xml" Id="R3855aa06ba054552" /><Relationship Type="http://schemas.openxmlformats.org/officeDocument/2006/relationships/slide" Target="/ppt/slides/slide6.xml" Id="Rb71f94deedf64ed8" /><Relationship Type="http://schemas.openxmlformats.org/officeDocument/2006/relationships/slide" Target="/ppt/slides/slide7.xml" Id="Rdc32fadad5ce4b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f2a2d551844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e9ba7c95e4a5d" /><Relationship Type="http://schemas.openxmlformats.org/officeDocument/2006/relationships/theme" Target="/ppt/slideMasters/theme/theme1.xml" Id="Rf0206ad746d3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de9ba7c95e4a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75e945d7348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e7e3829584a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79e12cc5a48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36cbb45fc45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3e9ca2a434f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4601688224f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7e72e93374c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SENSORLINK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SENSORLINK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SENSORLINK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SENSORLINK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SENSORLINK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SENSORLINK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−181 142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−24 362 731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6 967 156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6 990 465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SENSORLINK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AXESS AS  –  38,4 %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INVESTITUDE AS  –  38,4 %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HUBA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NEIVE HOLDING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SENSORLINK AS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 SANGESLAND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SENSORLINK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Mellomila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998 906 210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SENSORLINK HOLDING AS</a:t>
            </a:r>
          </a:p>
        </p:txBody>
      </p:sp>
    </p:spTree>
  </p:cSld>
  <p:clrMapOvr>
    <a:masterClrMapping xmlns:a="http://schemas.openxmlformats.org/drawingml/2006/main"/>
  </p:clrMapOvr>
</p:sld>
</file>