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3dc16efa3a41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c6a2cf360d4083"/>
  </p:sldMasterIdLst>
  <p:sldIdLst>
    <p:sldId xmlns:r="http://schemas.openxmlformats.org/officeDocument/2006/relationships" id="256" r:id="R1b05b3ab43f94d40"/>
    <p:sldId xmlns:r="http://schemas.openxmlformats.org/officeDocument/2006/relationships" id="257" r:id="Ra67dece24aaf405b"/>
    <p:sldId xmlns:r="http://schemas.openxmlformats.org/officeDocument/2006/relationships" id="258" r:id="R09b31e4b49fa490e"/>
    <p:sldId xmlns:r="http://schemas.openxmlformats.org/officeDocument/2006/relationships" id="259" r:id="R1065243a3e6a45d3"/>
    <p:sldId xmlns:r="http://schemas.openxmlformats.org/officeDocument/2006/relationships" id="260" r:id="Rd8800bff2de042f2"/>
    <p:sldId xmlns:r="http://schemas.openxmlformats.org/officeDocument/2006/relationships" id="261" r:id="R2e0a73b34bd046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6a2cf360d4083" /><Relationship Type="http://schemas.openxmlformats.org/officeDocument/2006/relationships/slide" Target="/ppt/slides/slide1.xml" Id="R1b05b3ab43f94d40" /><Relationship Type="http://schemas.openxmlformats.org/officeDocument/2006/relationships/slide" Target="/ppt/slides/slide2.xml" Id="Ra67dece24aaf405b" /><Relationship Type="http://schemas.openxmlformats.org/officeDocument/2006/relationships/slide" Target="/ppt/slides/slide3.xml" Id="R09b31e4b49fa490e" /><Relationship Type="http://schemas.openxmlformats.org/officeDocument/2006/relationships/slide" Target="/ppt/slides/slide4.xml" Id="R1065243a3e6a45d3" /><Relationship Type="http://schemas.openxmlformats.org/officeDocument/2006/relationships/slide" Target="/ppt/slides/slide5.xml" Id="Rd8800bff2de042f2" /><Relationship Type="http://schemas.openxmlformats.org/officeDocument/2006/relationships/slide" Target="/ppt/slides/slide6.xml" Id="R2e0a73b34bd046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300f75a8a40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94801029c420f" /><Relationship Type="http://schemas.openxmlformats.org/officeDocument/2006/relationships/theme" Target="/ppt/slideMasters/theme/theme1.xml" Id="R29918431e3b143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894801029c42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ceec36a824f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16b5064494b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5b4054e9743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3bc6d3b7347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89280a4b646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358b33b544e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BYGGFAG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SEIELSTAD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Holssletta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6018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998 904 013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LANDS AS</a:t>
            </a:r>
          </a:p>
        </p:txBody>
      </p:sp>
    </p:spTree>
  </p:cSld>
  <p:clrMapOvr>
    <a:masterClrMapping xmlns:a="http://schemas.openxmlformats.org/drawingml/2006/main"/>
  </p:clrMapOvr>
</p:sld>
</file>