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ee7035af26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19fe1bf2546ac"/>
  </p:sldMasterIdLst>
  <p:sldIdLst>
    <p:sldId xmlns:r="http://schemas.openxmlformats.org/officeDocument/2006/relationships" id="256" r:id="R0ce97a7e61484ff0"/>
    <p:sldId xmlns:r="http://schemas.openxmlformats.org/officeDocument/2006/relationships" id="257" r:id="R76ab876e035a43eb"/>
    <p:sldId xmlns:r="http://schemas.openxmlformats.org/officeDocument/2006/relationships" id="258" r:id="Rc80d97999a3542b8"/>
    <p:sldId xmlns:r="http://schemas.openxmlformats.org/officeDocument/2006/relationships" id="259" r:id="Raab51ae420fa4fb4"/>
    <p:sldId xmlns:r="http://schemas.openxmlformats.org/officeDocument/2006/relationships" id="260" r:id="R3a92ac8bf8094274"/>
    <p:sldId xmlns:r="http://schemas.openxmlformats.org/officeDocument/2006/relationships" id="261" r:id="R2229d90a0420479d"/>
    <p:sldId xmlns:r="http://schemas.openxmlformats.org/officeDocument/2006/relationships" id="262" r:id="Rec1744248c634b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19fe1bf2546ac" /><Relationship Type="http://schemas.openxmlformats.org/officeDocument/2006/relationships/slide" Target="/ppt/slides/slide1.xml" Id="R0ce97a7e61484ff0" /><Relationship Type="http://schemas.openxmlformats.org/officeDocument/2006/relationships/slide" Target="/ppt/slides/slide2.xml" Id="R76ab876e035a43eb" /><Relationship Type="http://schemas.openxmlformats.org/officeDocument/2006/relationships/slide" Target="/ppt/slides/slide3.xml" Id="Rc80d97999a3542b8" /><Relationship Type="http://schemas.openxmlformats.org/officeDocument/2006/relationships/slide" Target="/ppt/slides/slide4.xml" Id="Raab51ae420fa4fb4" /><Relationship Type="http://schemas.openxmlformats.org/officeDocument/2006/relationships/slide" Target="/ppt/slides/slide5.xml" Id="R3a92ac8bf8094274" /><Relationship Type="http://schemas.openxmlformats.org/officeDocument/2006/relationships/slide" Target="/ppt/slides/slide6.xml" Id="R2229d90a0420479d" /><Relationship Type="http://schemas.openxmlformats.org/officeDocument/2006/relationships/slide" Target="/ppt/slides/slide7.xml" Id="Rec1744248c634b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10df65aea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3d62e46b44218" /><Relationship Type="http://schemas.openxmlformats.org/officeDocument/2006/relationships/theme" Target="/ppt/slideMasters/theme/theme1.xml" Id="R0b5081d446ef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3d62e46b442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c71b79fd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e4ddf2c65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e25194460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0931098c1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57ad8ed9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5986825e7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afa18d2ae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V-K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ARILD VATERHOLM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KJENSTADBAKK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Fætta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V-K HOLDING AS</a:t>
            </a:r>
          </a:p>
        </p:txBody>
      </p:sp>
    </p:spTree>
  </p:cSld>
  <p:clrMapOvr>
    <a:masterClrMapping xmlns:a="http://schemas.openxmlformats.org/drawingml/2006/main"/>
  </p:clrMapOvr>
</p:sld>
</file>