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9b35e38d6442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80b443177442ad"/>
  </p:sldMasterIdLst>
  <p:sldIdLst>
    <p:sldId xmlns:r="http://schemas.openxmlformats.org/officeDocument/2006/relationships" id="256" r:id="R38546f240c3e47b2"/>
    <p:sldId xmlns:r="http://schemas.openxmlformats.org/officeDocument/2006/relationships" id="257" r:id="Rdb02b456b1d04662"/>
    <p:sldId xmlns:r="http://schemas.openxmlformats.org/officeDocument/2006/relationships" id="258" r:id="R5fbd173af11144f6"/>
    <p:sldId xmlns:r="http://schemas.openxmlformats.org/officeDocument/2006/relationships" id="259" r:id="Ra5a8eb6845824780"/>
    <p:sldId xmlns:r="http://schemas.openxmlformats.org/officeDocument/2006/relationships" id="260" r:id="R59b77c4e3b1f41dc"/>
    <p:sldId xmlns:r="http://schemas.openxmlformats.org/officeDocument/2006/relationships" id="261" r:id="R996603c40b9145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80b443177442ad" /><Relationship Type="http://schemas.openxmlformats.org/officeDocument/2006/relationships/slide" Target="/ppt/slides/slide1.xml" Id="R38546f240c3e47b2" /><Relationship Type="http://schemas.openxmlformats.org/officeDocument/2006/relationships/slide" Target="/ppt/slides/slide2.xml" Id="Rdb02b456b1d04662" /><Relationship Type="http://schemas.openxmlformats.org/officeDocument/2006/relationships/slide" Target="/ppt/slides/slide3.xml" Id="R5fbd173af11144f6" /><Relationship Type="http://schemas.openxmlformats.org/officeDocument/2006/relationships/slide" Target="/ppt/slides/slide4.xml" Id="Ra5a8eb6845824780" /><Relationship Type="http://schemas.openxmlformats.org/officeDocument/2006/relationships/slide" Target="/ppt/slides/slide5.xml" Id="R59b77c4e3b1f41dc" /><Relationship Type="http://schemas.openxmlformats.org/officeDocument/2006/relationships/slide" Target="/ppt/slides/slide6.xml" Id="R996603c40b9145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fb3a3bd08942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0591a1f694a7b" /><Relationship Type="http://schemas.openxmlformats.org/officeDocument/2006/relationships/theme" Target="/ppt/slideMasters/theme/theme1.xml" Id="Rf86502cc2dfc4e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50591a1f694a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aba47e4e147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ca29567ff45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01ca5cc1148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8cded81524f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bc641b4e24c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cbe51c5574e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BUGGE MASKIN OG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BUGGE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BUGGE MASKIN OG TRANSPORT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BUGGE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BUGGE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BUGGE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FRISVOLL BUGGE  –  64,7 %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SØVIK LØSETH  –  35,3 %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BUGGE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Brannholvegen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daniel@buggemaskin.no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998 890 934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BUGGE MASKIN OG TRANSPORT AS</a:t>
            </a:r>
          </a:p>
        </p:txBody>
      </p:sp>
    </p:spTree>
  </p:cSld>
  <p:clrMapOvr>
    <a:masterClrMapping xmlns:a="http://schemas.openxmlformats.org/drawingml/2006/main"/>
  </p:clrMapOvr>
</p:sld>
</file>