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e54748509b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2a32d759b42fc"/>
  </p:sldMasterIdLst>
  <p:sldIdLst>
    <p:sldId xmlns:r="http://schemas.openxmlformats.org/officeDocument/2006/relationships" id="256" r:id="R2121645b860a41b2"/>
    <p:sldId xmlns:r="http://schemas.openxmlformats.org/officeDocument/2006/relationships" id="257" r:id="R040a216a2d514c5b"/>
    <p:sldId xmlns:r="http://schemas.openxmlformats.org/officeDocument/2006/relationships" id="258" r:id="Rcc31803024b74706"/>
    <p:sldId xmlns:r="http://schemas.openxmlformats.org/officeDocument/2006/relationships" id="259" r:id="R25bdb57bff5a4c5d"/>
    <p:sldId xmlns:r="http://schemas.openxmlformats.org/officeDocument/2006/relationships" id="260" r:id="Rda6c59f2402c4136"/>
    <p:sldId xmlns:r="http://schemas.openxmlformats.org/officeDocument/2006/relationships" id="261" r:id="Re21612e222e24d25"/>
    <p:sldId xmlns:r="http://schemas.openxmlformats.org/officeDocument/2006/relationships" id="262" r:id="R2ce78f23b35f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2a32d759b42fc" /><Relationship Type="http://schemas.openxmlformats.org/officeDocument/2006/relationships/slide" Target="/ppt/slides/slide1.xml" Id="R2121645b860a41b2" /><Relationship Type="http://schemas.openxmlformats.org/officeDocument/2006/relationships/slide" Target="/ppt/slides/slide2.xml" Id="R040a216a2d514c5b" /><Relationship Type="http://schemas.openxmlformats.org/officeDocument/2006/relationships/slide" Target="/ppt/slides/slide3.xml" Id="Rcc31803024b74706" /><Relationship Type="http://schemas.openxmlformats.org/officeDocument/2006/relationships/slide" Target="/ppt/slides/slide4.xml" Id="R25bdb57bff5a4c5d" /><Relationship Type="http://schemas.openxmlformats.org/officeDocument/2006/relationships/slide" Target="/ppt/slides/slide5.xml" Id="Rda6c59f2402c4136" /><Relationship Type="http://schemas.openxmlformats.org/officeDocument/2006/relationships/slide" Target="/ppt/slides/slide6.xml" Id="Re21612e222e24d25" /><Relationship Type="http://schemas.openxmlformats.org/officeDocument/2006/relationships/slide" Target="/ppt/slides/slide7.xml" Id="R2ce78f23b35f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fa324d2a945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19f2b443e47b6" /><Relationship Type="http://schemas.openxmlformats.org/officeDocument/2006/relationships/theme" Target="/ppt/slideMasters/theme/theme1.xml" Id="R56fc9f7b138c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19f2b443e47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0d57d9188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0ac0e15df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c24dbb5c5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89d935d8847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2ea902a5342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7c57e55ec40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91194e6fc4a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BERGERSEN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BERGERSEN EIENDOM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2 189 938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−2 303 524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33 927 649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BERGERSEN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Østlifaret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19 34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per.bergersen@getmail.com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998 866 596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BERGERSEN EIENDOM AS</a:t>
            </a:r>
          </a:p>
        </p:txBody>
      </p:sp>
    </p:spTree>
  </p:cSld>
  <p:clrMapOvr>
    <a:masterClrMapping xmlns:a="http://schemas.openxmlformats.org/drawingml/2006/main"/>
  </p:clrMapOvr>
</p:sld>
</file>