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829eb8e9e8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5019d657834192"/>
  </p:sldMasterIdLst>
  <p:sldIdLst>
    <p:sldId xmlns:r="http://schemas.openxmlformats.org/officeDocument/2006/relationships" id="256" r:id="R4e1e4dbbc8fd4487"/>
    <p:sldId xmlns:r="http://schemas.openxmlformats.org/officeDocument/2006/relationships" id="257" r:id="R1ba5450d17284609"/>
    <p:sldId xmlns:r="http://schemas.openxmlformats.org/officeDocument/2006/relationships" id="258" r:id="R7da98e811bad4a59"/>
    <p:sldId xmlns:r="http://schemas.openxmlformats.org/officeDocument/2006/relationships" id="259" r:id="R44eb4ea6c93b4e0a"/>
    <p:sldId xmlns:r="http://schemas.openxmlformats.org/officeDocument/2006/relationships" id="260" r:id="R1a314d6642844473"/>
    <p:sldId xmlns:r="http://schemas.openxmlformats.org/officeDocument/2006/relationships" id="261" r:id="R89de7db268694b7a"/>
    <p:sldId xmlns:r="http://schemas.openxmlformats.org/officeDocument/2006/relationships" id="262" r:id="R8be0301fa11746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019d657834192" /><Relationship Type="http://schemas.openxmlformats.org/officeDocument/2006/relationships/slide" Target="/ppt/slides/slide1.xml" Id="R4e1e4dbbc8fd4487" /><Relationship Type="http://schemas.openxmlformats.org/officeDocument/2006/relationships/slide" Target="/ppt/slides/slide2.xml" Id="R1ba5450d17284609" /><Relationship Type="http://schemas.openxmlformats.org/officeDocument/2006/relationships/slide" Target="/ppt/slides/slide3.xml" Id="R7da98e811bad4a59" /><Relationship Type="http://schemas.openxmlformats.org/officeDocument/2006/relationships/slide" Target="/ppt/slides/slide4.xml" Id="R44eb4ea6c93b4e0a" /><Relationship Type="http://schemas.openxmlformats.org/officeDocument/2006/relationships/slide" Target="/ppt/slides/slide5.xml" Id="R1a314d6642844473" /><Relationship Type="http://schemas.openxmlformats.org/officeDocument/2006/relationships/slide" Target="/ppt/slides/slide6.xml" Id="R89de7db268694b7a" /><Relationship Type="http://schemas.openxmlformats.org/officeDocument/2006/relationships/slide" Target="/ppt/slides/slide7.xml" Id="R8be0301fa11746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1ab8db53446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4240a4cee468a" /><Relationship Type="http://schemas.openxmlformats.org/officeDocument/2006/relationships/theme" Target="/ppt/slideMasters/theme/theme1.xml" Id="R3c9f9fb525b249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a4240a4cee46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e509f19cc4c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124248ab5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e279605be41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7f90f56eb43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b30d9dbdd46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2b695764f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8dead58104b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SOMMERSTAD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SOMMERSTAD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−82 969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SOMMERSTAD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Bærefjellveien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