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716da5197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579d5fbde4f07"/>
  </p:sldMasterIdLst>
  <p:sldIdLst>
    <p:sldId xmlns:r="http://schemas.openxmlformats.org/officeDocument/2006/relationships" id="256" r:id="Ra443726264154acf"/>
    <p:sldId xmlns:r="http://schemas.openxmlformats.org/officeDocument/2006/relationships" id="257" r:id="Rb0516553bcb84d15"/>
    <p:sldId xmlns:r="http://schemas.openxmlformats.org/officeDocument/2006/relationships" id="258" r:id="Rcb8aecc25335463f"/>
    <p:sldId xmlns:r="http://schemas.openxmlformats.org/officeDocument/2006/relationships" id="259" r:id="R8aa5f03a1cdd4e59"/>
    <p:sldId xmlns:r="http://schemas.openxmlformats.org/officeDocument/2006/relationships" id="260" r:id="R7cf9f1cebeaa4dc3"/>
    <p:sldId xmlns:r="http://schemas.openxmlformats.org/officeDocument/2006/relationships" id="261" r:id="R64dc6b1b865e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579d5fbde4f07" /><Relationship Type="http://schemas.openxmlformats.org/officeDocument/2006/relationships/slide" Target="/ppt/slides/slide1.xml" Id="Ra443726264154acf" /><Relationship Type="http://schemas.openxmlformats.org/officeDocument/2006/relationships/slide" Target="/ppt/slides/slide2.xml" Id="Rb0516553bcb84d15" /><Relationship Type="http://schemas.openxmlformats.org/officeDocument/2006/relationships/slide" Target="/ppt/slides/slide3.xml" Id="Rcb8aecc25335463f" /><Relationship Type="http://schemas.openxmlformats.org/officeDocument/2006/relationships/slide" Target="/ppt/slides/slide4.xml" Id="R8aa5f03a1cdd4e59" /><Relationship Type="http://schemas.openxmlformats.org/officeDocument/2006/relationships/slide" Target="/ppt/slides/slide5.xml" Id="R7cf9f1cebeaa4dc3" /><Relationship Type="http://schemas.openxmlformats.org/officeDocument/2006/relationships/slide" Target="/ppt/slides/slide6.xml" Id="R64dc6b1b865e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000f9545a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867585f4401d" /><Relationship Type="http://schemas.openxmlformats.org/officeDocument/2006/relationships/theme" Target="/ppt/slideMasters/theme/theme1.xml" Id="R8eb5890dfbcd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1867585f4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450b87cd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8249263c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4a8dd0d2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b63b254e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9098b180d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e5a8ff18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