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9a2360f3a54b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a6f39d0bc4794"/>
  </p:sldMasterIdLst>
  <p:sldIdLst>
    <p:sldId xmlns:r="http://schemas.openxmlformats.org/officeDocument/2006/relationships" id="256" r:id="Rac8dc33d768b4dd1"/>
    <p:sldId xmlns:r="http://schemas.openxmlformats.org/officeDocument/2006/relationships" id="257" r:id="Rffc921dd36144e58"/>
    <p:sldId xmlns:r="http://schemas.openxmlformats.org/officeDocument/2006/relationships" id="258" r:id="R7059a375ecb3453b"/>
    <p:sldId xmlns:r="http://schemas.openxmlformats.org/officeDocument/2006/relationships" id="259" r:id="Rf4f44cf31a614bd5"/>
    <p:sldId xmlns:r="http://schemas.openxmlformats.org/officeDocument/2006/relationships" id="260" r:id="R1264a3181af849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a6f39d0bc4794" /><Relationship Type="http://schemas.openxmlformats.org/officeDocument/2006/relationships/slide" Target="/ppt/slides/slide1.xml" Id="Rac8dc33d768b4dd1" /><Relationship Type="http://schemas.openxmlformats.org/officeDocument/2006/relationships/slide" Target="/ppt/slides/slide2.xml" Id="Rffc921dd36144e58" /><Relationship Type="http://schemas.openxmlformats.org/officeDocument/2006/relationships/slide" Target="/ppt/slides/slide3.xml" Id="R7059a375ecb3453b" /><Relationship Type="http://schemas.openxmlformats.org/officeDocument/2006/relationships/slide" Target="/ppt/slides/slide4.xml" Id="Rf4f44cf31a614bd5" /><Relationship Type="http://schemas.openxmlformats.org/officeDocument/2006/relationships/slide" Target="/ppt/slides/slide5.xml" Id="R1264a3181af849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757490b1e45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a296589004c7e" /><Relationship Type="http://schemas.openxmlformats.org/officeDocument/2006/relationships/theme" Target="/ppt/slideMasters/theme/theme1.xml" Id="Rdf51b18c385843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a29658900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97cda52c046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ca028ec4548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837df05e243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c022ed6b4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d4dac312e43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TRETTEN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TRETTEN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TRETTEN STEIN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TRETTEN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TRETTEN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TRETTEN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998 836 751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TRETTEN STEIN AS</a:t>
            </a:r>
          </a:p>
        </p:txBody>
      </p:sp>
    </p:spTree>
  </p:cSld>
  <p:clrMapOvr>
    <a:masterClrMapping xmlns:a="http://schemas.openxmlformats.org/drawingml/2006/main"/>
  </p:clrMapOvr>
</p:sld>
</file>