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411df633942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e60c792484d3e"/>
  </p:sldMasterIdLst>
  <p:sldIdLst>
    <p:sldId xmlns:r="http://schemas.openxmlformats.org/officeDocument/2006/relationships" id="256" r:id="R82c1a960e9f944f4"/>
    <p:sldId xmlns:r="http://schemas.openxmlformats.org/officeDocument/2006/relationships" id="257" r:id="Re342562ff54143da"/>
    <p:sldId xmlns:r="http://schemas.openxmlformats.org/officeDocument/2006/relationships" id="258" r:id="Rff225b89c5c34011"/>
    <p:sldId xmlns:r="http://schemas.openxmlformats.org/officeDocument/2006/relationships" id="259" r:id="Reeee13c9e9d84b7a"/>
    <p:sldId xmlns:r="http://schemas.openxmlformats.org/officeDocument/2006/relationships" id="260" r:id="R4ff0256e120644cf"/>
    <p:sldId xmlns:r="http://schemas.openxmlformats.org/officeDocument/2006/relationships" id="261" r:id="R8f73186f6b144ab4"/>
    <p:sldId xmlns:r="http://schemas.openxmlformats.org/officeDocument/2006/relationships" id="262" r:id="R63d916dcb048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e60c792484d3e" /><Relationship Type="http://schemas.openxmlformats.org/officeDocument/2006/relationships/slide" Target="/ppt/slides/slide1.xml" Id="R82c1a960e9f944f4" /><Relationship Type="http://schemas.openxmlformats.org/officeDocument/2006/relationships/slide" Target="/ppt/slides/slide2.xml" Id="Re342562ff54143da" /><Relationship Type="http://schemas.openxmlformats.org/officeDocument/2006/relationships/slide" Target="/ppt/slides/slide3.xml" Id="Rff225b89c5c34011" /><Relationship Type="http://schemas.openxmlformats.org/officeDocument/2006/relationships/slide" Target="/ppt/slides/slide4.xml" Id="Reeee13c9e9d84b7a" /><Relationship Type="http://schemas.openxmlformats.org/officeDocument/2006/relationships/slide" Target="/ppt/slides/slide5.xml" Id="R4ff0256e120644cf" /><Relationship Type="http://schemas.openxmlformats.org/officeDocument/2006/relationships/slide" Target="/ppt/slides/slide6.xml" Id="R8f73186f6b144ab4" /><Relationship Type="http://schemas.openxmlformats.org/officeDocument/2006/relationships/slide" Target="/ppt/slides/slide7.xml" Id="R63d916dcb048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a35e5e0c7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04e92731d4858" /><Relationship Type="http://schemas.openxmlformats.org/officeDocument/2006/relationships/theme" Target="/ppt/slideMasters/theme/theme1.xml" Id="R418b561b91f34d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04e92731d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542fe45b8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841960d5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3c648783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2f80662d4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93ebbee8a42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ea16c88ac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c9a2f1688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3 093 099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33 731 292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33 970 475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