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36b8967c4c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9d65892684192"/>
  </p:sldMasterIdLst>
  <p:sldIdLst>
    <p:sldId xmlns:r="http://schemas.openxmlformats.org/officeDocument/2006/relationships" id="256" r:id="R856a5fc3841f43e4"/>
    <p:sldId xmlns:r="http://schemas.openxmlformats.org/officeDocument/2006/relationships" id="257" r:id="R84f48a2040f9437c"/>
    <p:sldId xmlns:r="http://schemas.openxmlformats.org/officeDocument/2006/relationships" id="258" r:id="R9f716c59389c42ad"/>
    <p:sldId xmlns:r="http://schemas.openxmlformats.org/officeDocument/2006/relationships" id="259" r:id="R3303b4fb35864f84"/>
    <p:sldId xmlns:r="http://schemas.openxmlformats.org/officeDocument/2006/relationships" id="260" r:id="R927b913f1d444ddc"/>
    <p:sldId xmlns:r="http://schemas.openxmlformats.org/officeDocument/2006/relationships" id="261" r:id="Raf7bdae16ecb499f"/>
    <p:sldId xmlns:r="http://schemas.openxmlformats.org/officeDocument/2006/relationships" id="262" r:id="R2cdd9a73ee2a46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9d65892684192" /><Relationship Type="http://schemas.openxmlformats.org/officeDocument/2006/relationships/slide" Target="/ppt/slides/slide1.xml" Id="R856a5fc3841f43e4" /><Relationship Type="http://schemas.openxmlformats.org/officeDocument/2006/relationships/slide" Target="/ppt/slides/slide2.xml" Id="R84f48a2040f9437c" /><Relationship Type="http://schemas.openxmlformats.org/officeDocument/2006/relationships/slide" Target="/ppt/slides/slide3.xml" Id="R9f716c59389c42ad" /><Relationship Type="http://schemas.openxmlformats.org/officeDocument/2006/relationships/slide" Target="/ppt/slides/slide4.xml" Id="R3303b4fb35864f84" /><Relationship Type="http://schemas.openxmlformats.org/officeDocument/2006/relationships/slide" Target="/ppt/slides/slide5.xml" Id="R927b913f1d444ddc" /><Relationship Type="http://schemas.openxmlformats.org/officeDocument/2006/relationships/slide" Target="/ppt/slides/slide6.xml" Id="Raf7bdae16ecb499f" /><Relationship Type="http://schemas.openxmlformats.org/officeDocument/2006/relationships/slide" Target="/ppt/slides/slide7.xml" Id="R2cdd9a73ee2a46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2e7ecf15e40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b12282cc34a52" /><Relationship Type="http://schemas.openxmlformats.org/officeDocument/2006/relationships/theme" Target="/ppt/slideMasters/theme/theme1.xml" Id="R15b3084fc3c8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b12282cc3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bb6da4cb540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011b90ee34b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901e38693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fdcca998947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4bc6d464641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312b4e2c341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d6744bdbd46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NIZA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NIZA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3 260 850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35 992 142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36 224 454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ERLING EDBO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Øverlands 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998 802 482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