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0fa533009149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ccb4bdb68e4f5b"/>
  </p:sldMasterIdLst>
  <p:sldIdLst>
    <p:sldId xmlns:r="http://schemas.openxmlformats.org/officeDocument/2006/relationships" id="256" r:id="Rcd0f1dab81544c45"/>
    <p:sldId xmlns:r="http://schemas.openxmlformats.org/officeDocument/2006/relationships" id="257" r:id="Ra99f2be3e9b44e3c"/>
    <p:sldId xmlns:r="http://schemas.openxmlformats.org/officeDocument/2006/relationships" id="258" r:id="R1c205e6a6b5d4f00"/>
    <p:sldId xmlns:r="http://schemas.openxmlformats.org/officeDocument/2006/relationships" id="259" r:id="Rc65b0323c5d54553"/>
    <p:sldId xmlns:r="http://schemas.openxmlformats.org/officeDocument/2006/relationships" id="260" r:id="R84898b7189aa4a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ccb4bdb68e4f5b" /><Relationship Type="http://schemas.openxmlformats.org/officeDocument/2006/relationships/slide" Target="/ppt/slides/slide1.xml" Id="Rcd0f1dab81544c45" /><Relationship Type="http://schemas.openxmlformats.org/officeDocument/2006/relationships/slide" Target="/ppt/slides/slide2.xml" Id="Ra99f2be3e9b44e3c" /><Relationship Type="http://schemas.openxmlformats.org/officeDocument/2006/relationships/slide" Target="/ppt/slides/slide3.xml" Id="R1c205e6a6b5d4f00" /><Relationship Type="http://schemas.openxmlformats.org/officeDocument/2006/relationships/slide" Target="/ppt/slides/slide4.xml" Id="Rc65b0323c5d54553" /><Relationship Type="http://schemas.openxmlformats.org/officeDocument/2006/relationships/slide" Target="/ppt/slides/slide5.xml" Id="R84898b7189aa4a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5fcb606d3542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bde119833432e" /><Relationship Type="http://schemas.openxmlformats.org/officeDocument/2006/relationships/theme" Target="/ppt/slideMasters/theme/theme1.xml" Id="Rccbaef832ce642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1bde11983343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e6cf5bf7042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32eae5adc4c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5e1d6e7684c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6fa42b3ea4b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9c889b5764b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RENT OG PENT ASKER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RENT OG PENT ASKER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RENT OG PENT ASKER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RENT OG PENT ASKER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RENT OG PENT ASKER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RENT OG PENT ASKER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998 800 528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RENT OG PENT ASKER AS</a:t>
            </a:r>
          </a:p>
        </p:txBody>
      </p:sp>
    </p:spTree>
  </p:cSld>
  <p:clrMapOvr>
    <a:masterClrMapping xmlns:a="http://schemas.openxmlformats.org/drawingml/2006/main"/>
  </p:clrMapOvr>
</p:sld>
</file>