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01fd984a8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11abe889c470a"/>
  </p:sldMasterIdLst>
  <p:sldIdLst>
    <p:sldId xmlns:r="http://schemas.openxmlformats.org/officeDocument/2006/relationships" id="256" r:id="R667bae4483de4087"/>
    <p:sldId xmlns:r="http://schemas.openxmlformats.org/officeDocument/2006/relationships" id="257" r:id="R9e86c3bfdd994581"/>
    <p:sldId xmlns:r="http://schemas.openxmlformats.org/officeDocument/2006/relationships" id="258" r:id="R16f841a935e746ae"/>
    <p:sldId xmlns:r="http://schemas.openxmlformats.org/officeDocument/2006/relationships" id="259" r:id="R31be71250e694d4b"/>
    <p:sldId xmlns:r="http://schemas.openxmlformats.org/officeDocument/2006/relationships" id="260" r:id="R9fe12339881443c9"/>
    <p:sldId xmlns:r="http://schemas.openxmlformats.org/officeDocument/2006/relationships" id="261" r:id="R6fa56f749cfc43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11abe889c470a" /><Relationship Type="http://schemas.openxmlformats.org/officeDocument/2006/relationships/slide" Target="/ppt/slides/slide1.xml" Id="R667bae4483de4087" /><Relationship Type="http://schemas.openxmlformats.org/officeDocument/2006/relationships/slide" Target="/ppt/slides/slide2.xml" Id="R9e86c3bfdd994581" /><Relationship Type="http://schemas.openxmlformats.org/officeDocument/2006/relationships/slide" Target="/ppt/slides/slide3.xml" Id="R16f841a935e746ae" /><Relationship Type="http://schemas.openxmlformats.org/officeDocument/2006/relationships/slide" Target="/ppt/slides/slide4.xml" Id="R31be71250e694d4b" /><Relationship Type="http://schemas.openxmlformats.org/officeDocument/2006/relationships/slide" Target="/ppt/slides/slide5.xml" Id="R9fe12339881443c9" /><Relationship Type="http://schemas.openxmlformats.org/officeDocument/2006/relationships/slide" Target="/ppt/slides/slide6.xml" Id="R6fa56f749cfc43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50314fae442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ca1c9ddd044b7" /><Relationship Type="http://schemas.openxmlformats.org/officeDocument/2006/relationships/theme" Target="/ppt/slideMasters/theme/theme1.xml" Id="R7323027aba88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ca1c9ddd0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d0e464060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874c39e244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ba32e0a0a46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0be9d7a3e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79b788d3341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e56440518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HEBU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HEBU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5 229 345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998 799 236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HEBU EIENDOM AS</a:t>
            </a:r>
          </a:p>
        </p:txBody>
      </p:sp>
    </p:spTree>
  </p:cSld>
  <p:clrMapOvr>
    <a:masterClrMapping xmlns:a="http://schemas.openxmlformats.org/drawingml/2006/main"/>
  </p:clrMapOvr>
</p:sld>
</file>