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9d9e6dc72040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494a5d2fb346f4"/>
  </p:sldMasterIdLst>
  <p:sldIdLst>
    <p:sldId xmlns:r="http://schemas.openxmlformats.org/officeDocument/2006/relationships" id="256" r:id="Rd9dba6e7c4024ed5"/>
    <p:sldId xmlns:r="http://schemas.openxmlformats.org/officeDocument/2006/relationships" id="257" r:id="R13090548644741d4"/>
    <p:sldId xmlns:r="http://schemas.openxmlformats.org/officeDocument/2006/relationships" id="258" r:id="Rd6336e16b7ed4638"/>
    <p:sldId xmlns:r="http://schemas.openxmlformats.org/officeDocument/2006/relationships" id="259" r:id="R09a90ea59afc4ea5"/>
    <p:sldId xmlns:r="http://schemas.openxmlformats.org/officeDocument/2006/relationships" id="260" r:id="R4376cd5e11fb4c3a"/>
    <p:sldId xmlns:r="http://schemas.openxmlformats.org/officeDocument/2006/relationships" id="261" r:id="Rf6399393764d40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494a5d2fb346f4" /><Relationship Type="http://schemas.openxmlformats.org/officeDocument/2006/relationships/slide" Target="/ppt/slides/slide1.xml" Id="Rd9dba6e7c4024ed5" /><Relationship Type="http://schemas.openxmlformats.org/officeDocument/2006/relationships/slide" Target="/ppt/slides/slide2.xml" Id="R13090548644741d4" /><Relationship Type="http://schemas.openxmlformats.org/officeDocument/2006/relationships/slide" Target="/ppt/slides/slide3.xml" Id="Rd6336e16b7ed4638" /><Relationship Type="http://schemas.openxmlformats.org/officeDocument/2006/relationships/slide" Target="/ppt/slides/slide4.xml" Id="R09a90ea59afc4ea5" /><Relationship Type="http://schemas.openxmlformats.org/officeDocument/2006/relationships/slide" Target="/ppt/slides/slide5.xml" Id="R4376cd5e11fb4c3a" /><Relationship Type="http://schemas.openxmlformats.org/officeDocument/2006/relationships/slide" Target="/ppt/slides/slide6.xml" Id="Rf6399393764d40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4fe79a623b4b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d3a63b7284a7c" /><Relationship Type="http://schemas.openxmlformats.org/officeDocument/2006/relationships/theme" Target="/ppt/slideMasters/theme/theme1.xml" Id="R99423066d8a141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cd3a63b7284a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67b23a00f43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7e04066b84c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f63844a764f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84920c65349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8d7a6bdb244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416b6219441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EPSN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EPSN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EPSN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EPSN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EPSN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EPSN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2 594 032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1 838 162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725 840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2 369 182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20 500 843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EPSN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998 787 408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EPSN EIENDOM AS</a:t>
            </a:r>
          </a:p>
        </p:txBody>
      </p:sp>
    </p:spTree>
  </p:cSld>
  <p:clrMapOvr>
    <a:masterClrMapping xmlns:a="http://schemas.openxmlformats.org/drawingml/2006/main"/>
  </p:clrMapOvr>
</p:sld>
</file>