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a553b5fac4c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56b09a2424da2"/>
  </p:sldMasterIdLst>
  <p:sldIdLst>
    <p:sldId xmlns:r="http://schemas.openxmlformats.org/officeDocument/2006/relationships" id="256" r:id="R7d61bfb6d0fe44b0"/>
    <p:sldId xmlns:r="http://schemas.openxmlformats.org/officeDocument/2006/relationships" id="257" r:id="R706df1a3dc1f4d46"/>
    <p:sldId xmlns:r="http://schemas.openxmlformats.org/officeDocument/2006/relationships" id="258" r:id="Red6ded05804f4965"/>
    <p:sldId xmlns:r="http://schemas.openxmlformats.org/officeDocument/2006/relationships" id="259" r:id="Rb5f7dee7a2ee4676"/>
    <p:sldId xmlns:r="http://schemas.openxmlformats.org/officeDocument/2006/relationships" id="260" r:id="R91de395e40af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56b09a2424da2" /><Relationship Type="http://schemas.openxmlformats.org/officeDocument/2006/relationships/slide" Target="/ppt/slides/slide1.xml" Id="R7d61bfb6d0fe44b0" /><Relationship Type="http://schemas.openxmlformats.org/officeDocument/2006/relationships/slide" Target="/ppt/slides/slide2.xml" Id="R706df1a3dc1f4d46" /><Relationship Type="http://schemas.openxmlformats.org/officeDocument/2006/relationships/slide" Target="/ppt/slides/slide3.xml" Id="Red6ded05804f4965" /><Relationship Type="http://schemas.openxmlformats.org/officeDocument/2006/relationships/slide" Target="/ppt/slides/slide4.xml" Id="Rb5f7dee7a2ee4676" /><Relationship Type="http://schemas.openxmlformats.org/officeDocument/2006/relationships/slide" Target="/ppt/slides/slide5.xml" Id="R91de395e40af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c90b217c542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81db791b4111" /><Relationship Type="http://schemas.openxmlformats.org/officeDocument/2006/relationships/theme" Target="/ppt/slideMasters/theme/theme1.xml" Id="R80ea0e459ba644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fb81db791b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ab95c7617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e6c18488e44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fa688e9b8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ae215ce90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3cd01477c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SKAPERHUSET SEMANSYS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SKAPERHUSET SEMANSYS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SKAPERHUSET SEMANSYS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SKAPERHUSET SEMANSYS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SKAPERHUSET SEMANSYS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SKAPERHUSET SEMANSYS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998 781 817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SKAPERHUSET SEMANSYS AS</a:t>
            </a:r>
          </a:p>
        </p:txBody>
      </p:sp>
    </p:spTree>
  </p:cSld>
  <p:clrMapOvr>
    <a:masterClrMapping xmlns:a="http://schemas.openxmlformats.org/drawingml/2006/main"/>
  </p:clrMapOvr>
</p:sld>
</file>