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d2f387581541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6f4acc0e4f40ce"/>
  </p:sldMasterIdLst>
  <p:sldIdLst>
    <p:sldId xmlns:r="http://schemas.openxmlformats.org/officeDocument/2006/relationships" id="256" r:id="R482c9ada4e264a7b"/>
    <p:sldId xmlns:r="http://schemas.openxmlformats.org/officeDocument/2006/relationships" id="257" r:id="R058303b63c534ec8"/>
    <p:sldId xmlns:r="http://schemas.openxmlformats.org/officeDocument/2006/relationships" id="258" r:id="R88a2e50793724b4d"/>
    <p:sldId xmlns:r="http://schemas.openxmlformats.org/officeDocument/2006/relationships" id="259" r:id="Rbb4687a8b4cb46bd"/>
    <p:sldId xmlns:r="http://schemas.openxmlformats.org/officeDocument/2006/relationships" id="260" r:id="Re06cec3ff81c45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6f4acc0e4f40ce" /><Relationship Type="http://schemas.openxmlformats.org/officeDocument/2006/relationships/slide" Target="/ppt/slides/slide1.xml" Id="R482c9ada4e264a7b" /><Relationship Type="http://schemas.openxmlformats.org/officeDocument/2006/relationships/slide" Target="/ppt/slides/slide2.xml" Id="R058303b63c534ec8" /><Relationship Type="http://schemas.openxmlformats.org/officeDocument/2006/relationships/slide" Target="/ppt/slides/slide3.xml" Id="R88a2e50793724b4d" /><Relationship Type="http://schemas.openxmlformats.org/officeDocument/2006/relationships/slide" Target="/ppt/slides/slide4.xml" Id="Rbb4687a8b4cb46bd" /><Relationship Type="http://schemas.openxmlformats.org/officeDocument/2006/relationships/slide" Target="/ppt/slides/slide5.xml" Id="Re06cec3ff81c45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7aaa42ff5444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da237aa89a4c2b" /><Relationship Type="http://schemas.openxmlformats.org/officeDocument/2006/relationships/theme" Target="/ppt/slideMasters/theme/theme1.xml" Id="R8627339af65149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da237aa89a4c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b854b19ea44d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35ea1bfef845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4a49d07f547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ad71a74f0b43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7112fee1d47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POWER BOOST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POWER BOOST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POWER BOOST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POWER BOOST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POWER BOOST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POWER BOOST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998 780 993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POWER BOOST AS</a:t>
            </a:r>
          </a:p>
        </p:txBody>
      </p:sp>
    </p:spTree>
  </p:cSld>
  <p:clrMapOvr>
    <a:masterClrMapping xmlns:a="http://schemas.openxmlformats.org/drawingml/2006/main"/>
  </p:clrMapOvr>
</p:sld>
</file>