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382628bc25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43f103b7804636"/>
  </p:sldMasterIdLst>
  <p:sldIdLst>
    <p:sldId xmlns:r="http://schemas.openxmlformats.org/officeDocument/2006/relationships" id="256" r:id="R4409c882f5754cf7"/>
    <p:sldId xmlns:r="http://schemas.openxmlformats.org/officeDocument/2006/relationships" id="257" r:id="R98526aff606c4f49"/>
    <p:sldId xmlns:r="http://schemas.openxmlformats.org/officeDocument/2006/relationships" id="258" r:id="Rd1d4f97b2d1e4922"/>
    <p:sldId xmlns:r="http://schemas.openxmlformats.org/officeDocument/2006/relationships" id="259" r:id="Rb088b21f5b4f4bd5"/>
    <p:sldId xmlns:r="http://schemas.openxmlformats.org/officeDocument/2006/relationships" id="260" r:id="R425f62f51ad94423"/>
    <p:sldId xmlns:r="http://schemas.openxmlformats.org/officeDocument/2006/relationships" id="261" r:id="R942780474b35443f"/>
    <p:sldId xmlns:r="http://schemas.openxmlformats.org/officeDocument/2006/relationships" id="262" r:id="Ra9a19dafa424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3f103b7804636" /><Relationship Type="http://schemas.openxmlformats.org/officeDocument/2006/relationships/slide" Target="/ppt/slides/slide1.xml" Id="R4409c882f5754cf7" /><Relationship Type="http://schemas.openxmlformats.org/officeDocument/2006/relationships/slide" Target="/ppt/slides/slide2.xml" Id="R98526aff606c4f49" /><Relationship Type="http://schemas.openxmlformats.org/officeDocument/2006/relationships/slide" Target="/ppt/slides/slide3.xml" Id="Rd1d4f97b2d1e4922" /><Relationship Type="http://schemas.openxmlformats.org/officeDocument/2006/relationships/slide" Target="/ppt/slides/slide4.xml" Id="Rb088b21f5b4f4bd5" /><Relationship Type="http://schemas.openxmlformats.org/officeDocument/2006/relationships/slide" Target="/ppt/slides/slide5.xml" Id="R425f62f51ad94423" /><Relationship Type="http://schemas.openxmlformats.org/officeDocument/2006/relationships/slide" Target="/ppt/slides/slide6.xml" Id="R942780474b35443f" /><Relationship Type="http://schemas.openxmlformats.org/officeDocument/2006/relationships/slide" Target="/ppt/slides/slide7.xml" Id="Ra9a19dafa424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b928f4a08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5f6c8fecf419b" /><Relationship Type="http://schemas.openxmlformats.org/officeDocument/2006/relationships/theme" Target="/ppt/slideMasters/theme/theme1.xml" Id="Re68c3a80edad42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5f6c8fecf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25e95c25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dc9442b5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367732147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24423f64c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574b0eef64d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06faa7a8e45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52b45365b4f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STAKKELAND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STAKKELAND BYGGTJENESTER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4 674 564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153 997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4 135 890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STAKKELAND JAN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Røynestad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998 777 429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STAKKELAND BYGGTJENESTER AS</a:t>
            </a:r>
          </a:p>
        </p:txBody>
      </p:sp>
    </p:spTree>
  </p:cSld>
  <p:clrMapOvr>
    <a:masterClrMapping xmlns:a="http://schemas.openxmlformats.org/drawingml/2006/main"/>
  </p:clrMapOvr>
</p:sld>
</file>